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CAACF-DF93-2346-B661-E8DA468F13D2}" type="datetimeFigureOut">
              <a:rPr lang="fr-FR" smtClean="0"/>
              <a:t>01.09.21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D1D44-E333-C54A-8CC4-6B294DCB52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8831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3C1B7-99D4-4042-8983-7F24D325F50E}" type="datetimeFigureOut">
              <a:rPr lang="fr-FR" smtClean="0"/>
              <a:t>01.09.21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D0-6BF2-BD4A-B30C-90914522DC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774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446F-8C34-354D-AF91-DACFB0CD3CBD}" type="datetime1">
              <a:rPr lang="fr-CH" smtClean="0"/>
              <a:t>01.09.21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61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ADFA-959B-0342-BEE0-4DC41B45592F}" type="datetime1">
              <a:rPr lang="fr-CH" smtClean="0"/>
              <a:t>01.09.21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95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92AD-93A6-0E4A-91B0-7CAC07618279}" type="datetime1">
              <a:rPr lang="fr-CH" smtClean="0"/>
              <a:t>01.09.21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30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9742-4C93-9C46-88CB-B69C0D5CEE09}" type="datetime1">
              <a:rPr lang="fr-CH" smtClean="0"/>
              <a:t>01.09.21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88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3FD9-B7CE-6648-A3C2-805FAA4E6EB0}" type="datetime1">
              <a:rPr lang="fr-CH" smtClean="0"/>
              <a:t>01.09.21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25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D987-628A-2E4E-82D5-D4C4A1F12D27}" type="datetime1">
              <a:rPr lang="fr-CH" smtClean="0"/>
              <a:t>01.09.21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38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5F5-D6DD-8347-8B64-169A1B9FBEE0}" type="datetime1">
              <a:rPr lang="fr-CH" smtClean="0"/>
              <a:t>01.09.21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99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62BA-CA5B-7F43-9285-56B35F1A61F1}" type="datetime1">
              <a:rPr lang="fr-CH" smtClean="0"/>
              <a:t>01.09.21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70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18C-4D39-6648-8F3A-D852E034755F}" type="datetime1">
              <a:rPr lang="fr-CH" smtClean="0"/>
              <a:t>01.09.21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79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FA49-4D0C-8B4F-BF69-4B800B4E3B96}" type="datetime1">
              <a:rPr lang="fr-CH" smtClean="0"/>
              <a:t>01.09.21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2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0E4D-63E5-244E-B667-45F2F45784E6}" type="datetime1">
              <a:rPr lang="fr-CH" smtClean="0"/>
              <a:t>01.09.21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23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6A56-A73A-9941-855F-9A7D0DB72E21}" type="datetime1">
              <a:rPr lang="fr-CH" smtClean="0"/>
              <a:t>01.09.21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Mise à jour du </a:t>
            </a:r>
            <a:r>
              <a:rPr lang="fr-CH" dirty="0" smtClean="0"/>
              <a:t>01.09.21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6952-3138-5642-8602-3C5FCBF0D1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08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e.kahoot.it/share/quiz-cfc-notions-fondamentales/4cecee94-971f-4d3e-a0bc-68230084c82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Utiliser un quiz</a:t>
            </a:r>
            <a:endParaRPr lang="fr-FR" dirty="0">
              <a:latin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8CF91A3-8F56-4164-B563-5F89EF75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2" y="266700"/>
            <a:ext cx="1950366" cy="15539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3731993"/>
            <a:ext cx="66548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9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96595"/>
            <a:ext cx="8229600" cy="4114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dirty="0">
              <a:latin typeface="Arial"/>
              <a:cs typeface="Arial"/>
            </a:endParaRPr>
          </a:p>
          <a:p>
            <a:r>
              <a:rPr lang="fr-FR" dirty="0">
                <a:latin typeface="Arial"/>
                <a:cs typeface="Arial"/>
              </a:rPr>
              <a:t>Aller sur le quiz via le lien </a:t>
            </a:r>
            <a:r>
              <a:rPr lang="fr-FR" dirty="0" smtClean="0">
                <a:latin typeface="Arial"/>
                <a:cs typeface="Arial"/>
              </a:rPr>
              <a:t>fourni</a:t>
            </a:r>
            <a:endParaRPr lang="fr-CH" dirty="0">
              <a:latin typeface="Arial"/>
              <a:cs typeface="Arial"/>
            </a:endParaRPr>
          </a:p>
          <a:p>
            <a:pPr marL="274638" indent="85725">
              <a:buNone/>
            </a:pPr>
            <a:r>
              <a:rPr lang="fr-FR" sz="1900" dirty="0">
                <a:latin typeface="Arial"/>
                <a:cs typeface="Arial"/>
              </a:rPr>
              <a:t>Exemple : </a:t>
            </a:r>
            <a:r>
              <a:rPr lang="fr-FR" sz="1900" u="sng" dirty="0">
                <a:latin typeface="Arial"/>
                <a:cs typeface="Arial"/>
                <a:hlinkClick r:id="rId2"/>
              </a:rPr>
              <a:t>https://create.kahoot.it/share/quiz-cfc-notions-fondamentales/4cecee94-971f-4d3e-a0bc-</a:t>
            </a:r>
            <a:r>
              <a:rPr lang="fr-FR" sz="1900" u="sng" dirty="0" smtClean="0">
                <a:latin typeface="Arial"/>
                <a:cs typeface="Arial"/>
                <a:hlinkClick r:id="rId2"/>
              </a:rPr>
              <a:t>68230084c825</a:t>
            </a:r>
            <a:endParaRPr lang="fr-CH" sz="19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latin typeface="Arial"/>
                <a:cs typeface="Arial"/>
              </a:rPr>
              <a:t>  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latin typeface="Arial"/>
                <a:cs typeface="Arial"/>
              </a:rPr>
              <a:t>Cliquer sur </a:t>
            </a:r>
            <a:r>
              <a:rPr lang="fr-FR" dirty="0">
                <a:latin typeface="Arial"/>
                <a:cs typeface="Arial"/>
              </a:rPr>
              <a:t>Play</a:t>
            </a:r>
            <a:endParaRPr lang="fr-CH" dirty="0">
              <a:latin typeface="Arial"/>
              <a:cs typeface="Arial"/>
            </a:endParaRPr>
          </a:p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94" y="4073701"/>
            <a:ext cx="5756910" cy="23895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6007321" y="3003190"/>
            <a:ext cx="2679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Possibilité de voir</a:t>
            </a:r>
            <a:endParaRPr lang="fr-CH" dirty="0"/>
          </a:p>
          <a:p>
            <a:pPr algn="ctr"/>
            <a:r>
              <a:rPr lang="fr-FR" dirty="0"/>
              <a:t> les réponses prévues (</a:t>
            </a:r>
            <a:r>
              <a:rPr lang="fr-FR" dirty="0" err="1"/>
              <a:t>Hide</a:t>
            </a:r>
            <a:r>
              <a:rPr lang="fr-FR" dirty="0"/>
              <a:t> / Show </a:t>
            </a:r>
            <a:r>
              <a:rPr lang="fr-FR" dirty="0" err="1"/>
              <a:t>answers</a:t>
            </a:r>
            <a:r>
              <a:rPr lang="fr-CH" dirty="0" smtClean="0">
                <a:effectLst/>
              </a:rPr>
              <a:t> )</a:t>
            </a:r>
            <a:endParaRPr lang="fr-FR" dirty="0"/>
          </a:p>
        </p:txBody>
      </p:sp>
      <p:sp>
        <p:nvSpPr>
          <p:cNvPr id="7" name="Flèche vers la droite 6"/>
          <p:cNvSpPr/>
          <p:nvPr/>
        </p:nvSpPr>
        <p:spPr>
          <a:xfrm>
            <a:off x="1081318" y="5869092"/>
            <a:ext cx="1109976" cy="2230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Virage 7"/>
          <p:cNvSpPr/>
          <p:nvPr/>
        </p:nvSpPr>
        <p:spPr>
          <a:xfrm rot="10800000">
            <a:off x="8019476" y="3926519"/>
            <a:ext cx="219133" cy="39470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8CF91A3-8F56-4164-B563-5F89EF75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2" y="146572"/>
            <a:ext cx="1291181" cy="1028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82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2987" y="11502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Définitions des options de jeu </a:t>
            </a:r>
            <a:r>
              <a:rPr lang="mr-IN" sz="3100" dirty="0" smtClean="0"/>
              <a:t>–</a:t>
            </a:r>
            <a:r>
              <a:rPr lang="fr-FR" sz="3100" dirty="0" smtClean="0"/>
              <a:t> 1/2</a:t>
            </a:r>
            <a:endParaRPr lang="fr-FR" sz="31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937786" y="2539839"/>
            <a:ext cx="7113402" cy="4234180"/>
            <a:chOff x="457200" y="1740938"/>
            <a:chExt cx="7113402" cy="4234180"/>
          </a:xfrm>
        </p:grpSpPr>
        <p:pic>
          <p:nvPicPr>
            <p:cNvPr id="4" name="Imag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692" y="1740938"/>
              <a:ext cx="5756910" cy="4234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Bouée 4"/>
            <p:cNvSpPr/>
            <p:nvPr/>
          </p:nvSpPr>
          <p:spPr>
            <a:xfrm>
              <a:off x="1956670" y="2093653"/>
              <a:ext cx="2780531" cy="2659969"/>
            </a:xfrm>
            <a:prstGeom prst="donut">
              <a:avLst>
                <a:gd name="adj" fmla="val 29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" name="Flèche vers la droite 5"/>
            <p:cNvSpPr/>
            <p:nvPr/>
          </p:nvSpPr>
          <p:spPr>
            <a:xfrm>
              <a:off x="457200" y="3277768"/>
              <a:ext cx="1156195" cy="51483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8CF91A3-8F56-4164-B563-5F89EF75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2" y="146572"/>
            <a:ext cx="1291181" cy="1028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55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46" y="1983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/>
                <a:cs typeface="Arial"/>
              </a:rPr>
              <a:t>Définitions des options de jeu </a:t>
            </a:r>
            <a:r>
              <a:rPr lang="fr-FR" sz="3100" dirty="0" smtClean="0">
                <a:latin typeface="Arial"/>
                <a:cs typeface="Arial"/>
              </a:rPr>
              <a:t>- 2/2</a:t>
            </a:r>
            <a:endParaRPr lang="fr-FR" sz="3100" dirty="0">
              <a:latin typeface="Arial"/>
              <a:cs typeface="Arial"/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680882" y="1297511"/>
            <a:ext cx="8463118" cy="5163185"/>
            <a:chOff x="680882" y="1417638"/>
            <a:chExt cx="8463118" cy="5163185"/>
          </a:xfrm>
        </p:grpSpPr>
        <p:pic>
          <p:nvPicPr>
            <p:cNvPr id="5" name="Imag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82" y="1417638"/>
              <a:ext cx="5756910" cy="1931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82" y="3349308"/>
              <a:ext cx="5756910" cy="32315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Bouée 6"/>
            <p:cNvSpPr/>
            <p:nvPr/>
          </p:nvSpPr>
          <p:spPr>
            <a:xfrm>
              <a:off x="1115646" y="1767592"/>
              <a:ext cx="2162636" cy="1870559"/>
            </a:xfrm>
            <a:prstGeom prst="donut">
              <a:avLst>
                <a:gd name="adj" fmla="val 29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659544" y="1767592"/>
              <a:ext cx="2484456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latin typeface="Arial"/>
                  <a:cs typeface="Arial"/>
                </a:rPr>
                <a:t>2</a:t>
              </a:r>
              <a:r>
                <a:rPr lang="fr-FR" sz="3200" b="1" dirty="0" smtClean="0">
                  <a:latin typeface="Arial"/>
                  <a:cs typeface="Arial"/>
                </a:rPr>
                <a:t>.</a:t>
              </a:r>
              <a:r>
                <a:rPr lang="fr-FR" dirty="0" smtClean="0">
                  <a:latin typeface="Arial"/>
                  <a:cs typeface="Arial"/>
                </a:rPr>
                <a:t>Puis</a:t>
              </a:r>
              <a:r>
                <a:rPr lang="fr-FR" b="1" dirty="0" smtClean="0">
                  <a:latin typeface="Arial"/>
                  <a:cs typeface="Arial"/>
                </a:rPr>
                <a:t> </a:t>
              </a:r>
              <a:r>
                <a:rPr lang="fr-FR" b="1" dirty="0">
                  <a:latin typeface="Arial"/>
                  <a:cs typeface="Arial"/>
                </a:rPr>
                <a:t>c</a:t>
              </a:r>
              <a:r>
                <a:rPr lang="fr-FR" dirty="0" smtClean="0">
                  <a:latin typeface="Arial"/>
                  <a:cs typeface="Arial"/>
                </a:rPr>
                <a:t>hoisir la version « </a:t>
              </a:r>
              <a:r>
                <a:rPr lang="fr-FR" dirty="0" err="1" smtClean="0">
                  <a:latin typeface="Arial"/>
                  <a:cs typeface="Arial"/>
                </a:rPr>
                <a:t>Classic</a:t>
              </a:r>
              <a:r>
                <a:rPr lang="fr-FR" dirty="0" smtClean="0">
                  <a:latin typeface="Arial"/>
                  <a:cs typeface="Arial"/>
                </a:rPr>
                <a:t> ». </a:t>
              </a:r>
            </a:p>
            <a:p>
              <a:pPr algn="ctr"/>
              <a:r>
                <a:rPr lang="fr-FR" dirty="0" smtClean="0">
                  <a:latin typeface="Arial"/>
                  <a:cs typeface="Arial"/>
                </a:rPr>
                <a:t>Si plus de 10 joueurs, les mettre en duo</a:t>
              </a:r>
              <a:endParaRPr lang="fr-FR" dirty="0">
                <a:latin typeface="Arial"/>
                <a:cs typeface="Arial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054311" y="4238789"/>
              <a:ext cx="163248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 smtClean="0">
                  <a:latin typeface="Arial"/>
                  <a:cs typeface="Arial"/>
                </a:rPr>
                <a:t>1.</a:t>
              </a:r>
              <a:r>
                <a:rPr lang="fr-FR" sz="2400" b="1" dirty="0" smtClean="0">
                  <a:latin typeface="Arial"/>
                  <a:cs typeface="Arial"/>
                </a:rPr>
                <a:t> </a:t>
              </a:r>
              <a:r>
                <a:rPr lang="fr-FR" dirty="0" smtClean="0">
                  <a:latin typeface="Arial"/>
                  <a:cs typeface="Arial"/>
                </a:rPr>
                <a:t>Vérifier d’abord les options de jeu</a:t>
              </a:r>
              <a:endParaRPr lang="fr-FR" dirty="0">
                <a:latin typeface="Arial"/>
                <a:cs typeface="Arial"/>
              </a:endParaRPr>
            </a:p>
          </p:txBody>
        </p:sp>
        <p:sp>
          <p:nvSpPr>
            <p:cNvPr id="9" name="Accolade fermante 8"/>
            <p:cNvSpPr/>
            <p:nvPr/>
          </p:nvSpPr>
          <p:spPr>
            <a:xfrm>
              <a:off x="6437792" y="3483701"/>
              <a:ext cx="616519" cy="309712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8CF91A3-8F56-4164-B563-5F89EF75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6" y="146572"/>
            <a:ext cx="1291181" cy="1028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30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Commencer le jeu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9" y="1417638"/>
            <a:ext cx="4880180" cy="234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51" y="4032856"/>
            <a:ext cx="4262285" cy="2375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154474" y="2042170"/>
            <a:ext cx="26603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/>
                <a:cs typeface="Arial"/>
              </a:rPr>
              <a:t>Le code généré par l’animateur est à entrer par les joueurs sur leur appareil :</a:t>
            </a:r>
          </a:p>
          <a:p>
            <a:endParaRPr lang="fr-FR" dirty="0" smtClean="0">
              <a:latin typeface="Arial"/>
              <a:cs typeface="Arial"/>
            </a:endParaRPr>
          </a:p>
          <a:p>
            <a:endParaRPr lang="fr-FR" dirty="0">
              <a:latin typeface="Arial"/>
              <a:cs typeface="Arial"/>
            </a:endParaRPr>
          </a:p>
          <a:p>
            <a:endParaRPr lang="fr-FR" dirty="0" smtClean="0">
              <a:latin typeface="Arial"/>
              <a:cs typeface="Arial"/>
            </a:endParaRPr>
          </a:p>
          <a:p>
            <a:endParaRPr lang="fr-FR" dirty="0">
              <a:latin typeface="Arial"/>
              <a:cs typeface="Arial"/>
            </a:endParaRPr>
          </a:p>
          <a:p>
            <a:endParaRPr lang="fr-FR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b="1" u="sng" dirty="0" smtClean="0">
                <a:latin typeface="Arial"/>
                <a:cs typeface="Arial"/>
              </a:rPr>
              <a:t>ordinateur</a:t>
            </a:r>
            <a:r>
              <a:rPr lang="fr-FR" dirty="0" smtClean="0">
                <a:latin typeface="Arial"/>
                <a:cs typeface="Arial"/>
              </a:rPr>
              <a:t>, via le site </a:t>
            </a:r>
            <a:r>
              <a:rPr lang="fr-FR" dirty="0" err="1" smtClean="0">
                <a:latin typeface="Arial"/>
                <a:cs typeface="Arial"/>
              </a:rPr>
              <a:t>kahoot.it</a:t>
            </a:r>
            <a:endParaRPr lang="fr-FR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endParaRPr lang="fr-FR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b="1" u="sng" dirty="0" smtClean="0">
                <a:latin typeface="Arial"/>
                <a:cs typeface="Arial"/>
              </a:rPr>
              <a:t>mobile</a:t>
            </a:r>
            <a:r>
              <a:rPr lang="fr-FR" dirty="0" smtClean="0">
                <a:latin typeface="Arial"/>
                <a:cs typeface="Arial"/>
              </a:rPr>
              <a:t>, via l’application </a:t>
            </a:r>
            <a:r>
              <a:rPr lang="fr-FR" dirty="0" err="1" smtClean="0">
                <a:latin typeface="Arial"/>
                <a:cs typeface="Arial"/>
              </a:rPr>
              <a:t>kahoot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2471583" y="2797257"/>
            <a:ext cx="720879" cy="210723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8CF91A3-8F56-4164-B563-5F89EF75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6" y="146572"/>
            <a:ext cx="1291181" cy="1028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04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Affichage des questions</a:t>
            </a:r>
            <a:endParaRPr lang="fr-FR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319890" y="1784750"/>
            <a:ext cx="8366910" cy="4573799"/>
            <a:chOff x="319890" y="1149793"/>
            <a:chExt cx="8366910" cy="4573799"/>
          </a:xfrm>
        </p:grpSpPr>
        <p:pic>
          <p:nvPicPr>
            <p:cNvPr id="4" name="Imag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545" y="1947545"/>
              <a:ext cx="5756910" cy="2962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720878" y="5354260"/>
              <a:ext cx="4273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"/>
                  <a:cs typeface="Arial"/>
                </a:rPr>
                <a:t>Question en cours / total de questions</a:t>
              </a:r>
              <a:endParaRPr lang="fr-FR" dirty="0">
                <a:latin typeface="Arial"/>
                <a:cs typeface="Arial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19890" y="1149793"/>
              <a:ext cx="14994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Arial"/>
                  <a:cs typeface="Arial"/>
                </a:rPr>
                <a:t>Secondes restantes pour répondre</a:t>
              </a:r>
              <a:endParaRPr lang="fr-FR" dirty="0">
                <a:latin typeface="Arial"/>
                <a:cs typeface="Arial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054312" y="1175296"/>
              <a:ext cx="16324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Arial"/>
                  <a:cs typeface="Arial"/>
                </a:rPr>
                <a:t>Nombre de joueurs ayant répondu</a:t>
              </a:r>
              <a:endParaRPr lang="fr-FR" dirty="0">
                <a:latin typeface="Arial"/>
                <a:cs typeface="Arial"/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1819359" y="1947545"/>
              <a:ext cx="171639" cy="7982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7450455" y="2098626"/>
              <a:ext cx="685173" cy="9217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1819359" y="4910455"/>
              <a:ext cx="0" cy="4438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8CF91A3-8F56-4164-B563-5F89EF75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6" y="146572"/>
            <a:ext cx="1291181" cy="1028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73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Affichage des réponses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0431"/>
            <a:ext cx="5888552" cy="37571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6608053" y="2986029"/>
            <a:ext cx="2385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Après chaque question, passage manuel au score puis à la question suivante, si l’option automatique n’est pas paramétrée au début</a:t>
            </a:r>
            <a:endParaRPr lang="fr-FR" dirty="0">
              <a:latin typeface="Arial"/>
              <a:cs typeface="Arial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6345753" y="2471197"/>
            <a:ext cx="1309290" cy="514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8CF91A3-8F56-4164-B563-5F89EF75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6" y="146572"/>
            <a:ext cx="1291181" cy="1028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29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 du quiz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88334"/>
            <a:ext cx="8229600" cy="4525963"/>
          </a:xfrm>
        </p:spPr>
        <p:txBody>
          <a:bodyPr/>
          <a:lstStyle/>
          <a:p>
            <a:r>
              <a:rPr lang="fr-FR" dirty="0" smtClean="0"/>
              <a:t>Affichage du podium</a:t>
            </a:r>
          </a:p>
          <a:p>
            <a:r>
              <a:rPr lang="fr-FR" dirty="0" smtClean="0"/>
              <a:t>Affichage des questions o</a:t>
            </a:r>
            <a:r>
              <a:rPr lang="fr-FR" dirty="0" smtClean="0"/>
              <a:t>ù le taux de réponses correctes est le plus bas</a:t>
            </a:r>
          </a:p>
          <a:p>
            <a:r>
              <a:rPr lang="fr-FR" dirty="0" smtClean="0"/>
              <a:t>Possibilité de regarder en détail les réponses des joueurs </a:t>
            </a:r>
            <a:r>
              <a:rPr lang="fr-FR" sz="2400" dirty="0" smtClean="0"/>
              <a:t>(« rapport complet »)</a:t>
            </a:r>
            <a:endParaRPr lang="fr-FR" sz="24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63" y="3981374"/>
            <a:ext cx="5464301" cy="26535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èche courbée vers la gauche 4"/>
          <p:cNvSpPr/>
          <p:nvPr/>
        </p:nvSpPr>
        <p:spPr>
          <a:xfrm>
            <a:off x="7809520" y="3638151"/>
            <a:ext cx="823861" cy="181907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8CF91A3-8F56-4164-B563-5F89EF75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6" y="146572"/>
            <a:ext cx="1291181" cy="1028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Mise à jour du 01.09.21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9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202</Words>
  <Application>Microsoft Macintosh PowerPoint</Application>
  <PresentationFormat>Présentation à l'écran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Utiliser un quiz</vt:lpstr>
      <vt:lpstr>Démarrage</vt:lpstr>
      <vt:lpstr>Définitions des options de jeu – 1/2</vt:lpstr>
      <vt:lpstr>Définitions des options de jeu - 2/2</vt:lpstr>
      <vt:lpstr>Commencer le jeu</vt:lpstr>
      <vt:lpstr>Affichage des questions</vt:lpstr>
      <vt:lpstr>Affichage des réponses</vt:lpstr>
      <vt:lpstr>Fin du quiz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Utiliser un quiz Kahoot</dc:title>
  <dc:creator>Cécile Garcia</dc:creator>
  <cp:lastModifiedBy>Cécile Garcia</cp:lastModifiedBy>
  <cp:revision>11</cp:revision>
  <dcterms:created xsi:type="dcterms:W3CDTF">2021-09-01T08:52:29Z</dcterms:created>
  <dcterms:modified xsi:type="dcterms:W3CDTF">2021-09-01T09:46:16Z</dcterms:modified>
</cp:coreProperties>
</file>