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E30469-3C13-4D38-B1DC-C5FB288DC18F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4B026E-ABBB-4385-B079-5101649D614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394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CH" smtClean="0"/>
              <a:t>Version Septembre 2018</a:t>
            </a:r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BD4F12-708F-432E-9221-797B924E8CE3}" type="slidenum">
              <a:rPr lang="fr-CH" smtClean="0"/>
              <a:pPr/>
              <a:t>1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824103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C2669-BAC9-4D7E-AA5B-78E0A7F50AAC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09DB-5562-49F3-9170-52AAD7ECAFA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044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C2669-BAC9-4D7E-AA5B-78E0A7F50AAC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09DB-5562-49F3-9170-52AAD7ECAFA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915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C2669-BAC9-4D7E-AA5B-78E0A7F50AAC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09DB-5562-49F3-9170-52AAD7ECAFA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152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C2669-BAC9-4D7E-AA5B-78E0A7F50AAC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09DB-5562-49F3-9170-52AAD7ECAFA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870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C2669-BAC9-4D7E-AA5B-78E0A7F50AAC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09DB-5562-49F3-9170-52AAD7ECAFA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751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C2669-BAC9-4D7E-AA5B-78E0A7F50AAC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09DB-5562-49F3-9170-52AAD7ECAFA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853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C2669-BAC9-4D7E-AA5B-78E0A7F50AAC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09DB-5562-49F3-9170-52AAD7ECAFA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794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C2669-BAC9-4D7E-AA5B-78E0A7F50AAC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09DB-5562-49F3-9170-52AAD7ECAFA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60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C2669-BAC9-4D7E-AA5B-78E0A7F50AAC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09DB-5562-49F3-9170-52AAD7ECAFA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884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C2669-BAC9-4D7E-AA5B-78E0A7F50AAC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09DB-5562-49F3-9170-52AAD7ECAFA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292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C2669-BAC9-4D7E-AA5B-78E0A7F50AAC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09DB-5562-49F3-9170-52AAD7ECAFA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274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C2669-BAC9-4D7E-AA5B-78E0A7F50AAC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909DB-5562-49F3-9170-52AAD7ECAFA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13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 txBox="1">
            <a:spLocks noGrp="1"/>
          </p:cNvSpPr>
          <p:nvPr/>
        </p:nvSpPr>
        <p:spPr>
          <a:xfrm>
            <a:off x="1992313" y="6492876"/>
            <a:ext cx="2133600" cy="365125"/>
          </a:xfrm>
          <a:prstGeom prst="rect">
            <a:avLst/>
          </a:prstGeom>
          <a:noFill/>
        </p:spPr>
        <p:txBody>
          <a:bodyPr lIns="0" tIns="0" rIns="0" bIns="0" anchor="b"/>
          <a:lstStyle/>
          <a:p>
            <a:pPr>
              <a:defRPr/>
            </a:pPr>
            <a:endParaRPr lang="fr-CH" sz="1200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23907" name="Espace réservé du numéro de diapositive 4"/>
          <p:cNvSpPr txBox="1">
            <a:spLocks noGrp="1"/>
          </p:cNvSpPr>
          <p:nvPr/>
        </p:nvSpPr>
        <p:spPr bwMode="auto">
          <a:xfrm>
            <a:off x="9448800" y="6356351"/>
            <a:ext cx="7620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algn="r" eaLnBrk="1" hangingPunct="1"/>
            <a:endParaRPr lang="fr-CH" altLang="fr-FR" sz="1200">
              <a:solidFill>
                <a:srgbClr val="BCC7CD"/>
              </a:solidFill>
              <a:latin typeface="Constantia" pitchFamily="18" charset="0"/>
            </a:endParaRPr>
          </a:p>
        </p:txBody>
      </p:sp>
      <p:sp>
        <p:nvSpPr>
          <p:cNvPr id="7" name="Espace réservé du pied de page 5"/>
          <p:cNvSpPr txBox="1">
            <a:spLocks noGrp="1"/>
          </p:cNvSpPr>
          <p:nvPr/>
        </p:nvSpPr>
        <p:spPr>
          <a:xfrm>
            <a:off x="4191000" y="6356351"/>
            <a:ext cx="3352800" cy="365125"/>
          </a:xfrm>
          <a:prstGeom prst="rect">
            <a:avLst/>
          </a:prstGeom>
          <a:noFill/>
        </p:spPr>
        <p:txBody>
          <a:bodyPr lIns="0" tIns="0" rIns="0" bIns="0" anchor="b"/>
          <a:lstStyle/>
          <a:p>
            <a:pPr algn="ctr">
              <a:defRPr/>
            </a:pPr>
            <a:endParaRPr lang="fr-CH" sz="1200" i="1" dirty="0">
              <a:solidFill>
                <a:schemeClr val="tx2">
                  <a:shade val="90000"/>
                </a:schemeClr>
              </a:solidFill>
              <a:cs typeface="Arial" pitchFamily="34" charset="0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1703389" y="260648"/>
            <a:ext cx="7056907" cy="8642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fr-CH" altLang="fr-FR" sz="3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Déroulement d’un </a:t>
            </a:r>
            <a:r>
              <a:rPr lang="fr-CH" altLang="fr-FR" sz="3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CC-CI</a:t>
            </a:r>
            <a:r>
              <a:rPr lang="fr-FR" altLang="fr-F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  <a:r>
              <a:rPr lang="fr-FR" altLang="fr-FR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dans la </a:t>
            </a:r>
            <a:r>
              <a:rPr lang="fr-FR" altLang="fr-FR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FIEc</a:t>
            </a:r>
            <a:r>
              <a:rPr lang="fr-FR" altLang="fr-FR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/>
            </a:r>
            <a:br>
              <a:rPr lang="fr-FR" altLang="fr-FR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</a:br>
            <a:r>
              <a:rPr lang="fr-FR" altLang="fr-FR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dès 2018</a:t>
            </a:r>
            <a:endParaRPr lang="fr-CH" altLang="fr-FR" sz="3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4" descr="MCj0285418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20336" y="1593194"/>
            <a:ext cx="1290068" cy="1548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9496" y="1340768"/>
            <a:ext cx="9060822" cy="4943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0399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Microsoft Office PowerPoint</Application>
  <PresentationFormat>Grand écran</PresentationFormat>
  <Paragraphs>3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Constantia</vt:lpstr>
      <vt:lpstr>Wingdings</vt:lpstr>
      <vt:lpstr>Thème Office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Fabienne</dc:creator>
  <cp:lastModifiedBy>Fabienne</cp:lastModifiedBy>
  <cp:revision>1</cp:revision>
  <dcterms:created xsi:type="dcterms:W3CDTF">2018-10-15T18:44:33Z</dcterms:created>
  <dcterms:modified xsi:type="dcterms:W3CDTF">2018-10-15T18:45:07Z</dcterms:modified>
</cp:coreProperties>
</file>