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74" r:id="rId2"/>
  </p:sldMasterIdLst>
  <p:notesMasterIdLst>
    <p:notesMasterId r:id="rId97"/>
  </p:notesMasterIdLst>
  <p:handoutMasterIdLst>
    <p:handoutMasterId r:id="rId98"/>
  </p:handoutMasterIdLst>
  <p:sldIdLst>
    <p:sldId id="488" r:id="rId3"/>
    <p:sldId id="487" r:id="rId4"/>
    <p:sldId id="489" r:id="rId5"/>
    <p:sldId id="491" r:id="rId6"/>
    <p:sldId id="490" r:id="rId7"/>
    <p:sldId id="289" r:id="rId8"/>
    <p:sldId id="292" r:id="rId9"/>
    <p:sldId id="302" r:id="rId10"/>
    <p:sldId id="290" r:id="rId11"/>
    <p:sldId id="291" r:id="rId12"/>
    <p:sldId id="492" r:id="rId13"/>
    <p:sldId id="405" r:id="rId14"/>
    <p:sldId id="305" r:id="rId15"/>
    <p:sldId id="306" r:id="rId16"/>
    <p:sldId id="308" r:id="rId17"/>
    <p:sldId id="309" r:id="rId18"/>
    <p:sldId id="507" r:id="rId19"/>
    <p:sldId id="310" r:id="rId20"/>
    <p:sldId id="317" r:id="rId21"/>
    <p:sldId id="318" r:id="rId22"/>
    <p:sldId id="319" r:id="rId23"/>
    <p:sldId id="320" r:id="rId24"/>
    <p:sldId id="321" r:id="rId25"/>
    <p:sldId id="505" r:id="rId26"/>
    <p:sldId id="518" r:id="rId27"/>
    <p:sldId id="340" r:id="rId28"/>
    <p:sldId id="341" r:id="rId29"/>
    <p:sldId id="508" r:id="rId30"/>
    <p:sldId id="509" r:id="rId31"/>
    <p:sldId id="346" r:id="rId32"/>
    <p:sldId id="510" r:id="rId33"/>
    <p:sldId id="512" r:id="rId34"/>
    <p:sldId id="353" r:id="rId35"/>
    <p:sldId id="513" r:id="rId36"/>
    <p:sldId id="514" r:id="rId37"/>
    <p:sldId id="511" r:id="rId38"/>
    <p:sldId id="392" r:id="rId39"/>
    <p:sldId id="374" r:id="rId40"/>
    <p:sldId id="541" r:id="rId41"/>
    <p:sldId id="515" r:id="rId42"/>
    <p:sldId id="517" r:id="rId43"/>
    <p:sldId id="519" r:id="rId44"/>
    <p:sldId id="520" r:id="rId45"/>
    <p:sldId id="523" r:id="rId46"/>
    <p:sldId id="524" r:id="rId47"/>
    <p:sldId id="493" r:id="rId48"/>
    <p:sldId id="540" r:id="rId49"/>
    <p:sldId id="525" r:id="rId50"/>
    <p:sldId id="527" r:id="rId51"/>
    <p:sldId id="528" r:id="rId52"/>
    <p:sldId id="530" r:id="rId53"/>
    <p:sldId id="256" r:id="rId54"/>
    <p:sldId id="407" r:id="rId55"/>
    <p:sldId id="408" r:id="rId56"/>
    <p:sldId id="389" r:id="rId57"/>
    <p:sldId id="355" r:id="rId58"/>
    <p:sldId id="531" r:id="rId59"/>
    <p:sldId id="365" r:id="rId60"/>
    <p:sldId id="400" r:id="rId61"/>
    <p:sldId id="350" r:id="rId62"/>
    <p:sldId id="352" r:id="rId63"/>
    <p:sldId id="532" r:id="rId64"/>
    <p:sldId id="377" r:id="rId65"/>
    <p:sldId id="415" r:id="rId66"/>
    <p:sldId id="411" r:id="rId67"/>
    <p:sldId id="383" r:id="rId68"/>
    <p:sldId id="533" r:id="rId69"/>
    <p:sldId id="409" r:id="rId70"/>
    <p:sldId id="370" r:id="rId71"/>
    <p:sldId id="372" r:id="rId72"/>
    <p:sldId id="410" r:id="rId73"/>
    <p:sldId id="363" r:id="rId74"/>
    <p:sldId id="357" r:id="rId75"/>
    <p:sldId id="358" r:id="rId76"/>
    <p:sldId id="361" r:id="rId77"/>
    <p:sldId id="359" r:id="rId78"/>
    <p:sldId id="534" r:id="rId79"/>
    <p:sldId id="354" r:id="rId80"/>
    <p:sldId id="416" r:id="rId81"/>
    <p:sldId id="369" r:id="rId82"/>
    <p:sldId id="373" r:id="rId83"/>
    <p:sldId id="388" r:id="rId84"/>
    <p:sldId id="378" r:id="rId85"/>
    <p:sldId id="413" r:id="rId86"/>
    <p:sldId id="366" r:id="rId87"/>
    <p:sldId id="538" r:id="rId88"/>
    <p:sldId id="539" r:id="rId89"/>
    <p:sldId id="535" r:id="rId90"/>
    <p:sldId id="500" r:id="rId91"/>
    <p:sldId id="504" r:id="rId92"/>
    <p:sldId id="536" r:id="rId93"/>
    <p:sldId id="537" r:id="rId94"/>
    <p:sldId id="483" r:id="rId95"/>
    <p:sldId id="484" r:id="rId96"/>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CC99"/>
    <a:srgbClr val="000099"/>
    <a:srgbClr val="990099"/>
    <a:srgbClr val="FF9900"/>
    <a:srgbClr val="B29B5A"/>
    <a:srgbClr val="0033CC"/>
    <a:srgbClr val="8DCEE7"/>
    <a:srgbClr val="E9F5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05" autoAdjust="0"/>
    <p:restoredTop sz="94422" autoAdjust="0"/>
  </p:normalViewPr>
  <p:slideViewPr>
    <p:cSldViewPr snapToGrid="0">
      <p:cViewPr varScale="1">
        <p:scale>
          <a:sx n="125" d="100"/>
          <a:sy n="125" d="100"/>
        </p:scale>
        <p:origin x="114" y="90"/>
      </p:cViewPr>
      <p:guideLst>
        <p:guide orient="horz" pos="2183"/>
        <p:guide pos="3840"/>
      </p:guideLst>
    </p:cSldViewPr>
  </p:slideViewPr>
  <p:outlineViewPr>
    <p:cViewPr>
      <p:scale>
        <a:sx n="33" d="100"/>
        <a:sy n="33" d="100"/>
      </p:scale>
      <p:origin x="0" y="-23358"/>
    </p:cViewPr>
  </p:outlineViewPr>
  <p:notesTextViewPr>
    <p:cViewPr>
      <p:scale>
        <a:sx n="3" d="2"/>
        <a:sy n="3" d="2"/>
      </p:scale>
      <p:origin x="0" y="0"/>
    </p:cViewPr>
  </p:notesTextViewPr>
  <p:sorterViewPr>
    <p:cViewPr varScale="1">
      <p:scale>
        <a:sx n="1" d="1"/>
        <a:sy n="1" d="1"/>
      </p:scale>
      <p:origin x="0" y="-30714"/>
    </p:cViewPr>
  </p:sorterViewPr>
  <p:notesViewPr>
    <p:cSldViewPr snapToGrid="0" showGuides="1">
      <p:cViewPr>
        <p:scale>
          <a:sx n="100" d="100"/>
          <a:sy n="100" d="100"/>
        </p:scale>
        <p:origin x="3570" y="-33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handoutMaster" Target="handoutMasters/handoutMaster1.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6797675" cy="498056"/>
          </a:xfrm>
          <a:prstGeom prst="rect">
            <a:avLst/>
          </a:prstGeom>
        </p:spPr>
        <p:txBody>
          <a:bodyPr vert="horz" lIns="95554" tIns="47777" rIns="95554" bIns="47777" rtlCol="0"/>
          <a:lstStyle>
            <a:lvl1pPr algn="l">
              <a:defRPr sz="1300"/>
            </a:lvl1pPr>
          </a:lstStyle>
          <a:p>
            <a:pPr algn="ctr"/>
            <a:endParaRPr lang="fr-CH" sz="1600" b="1" i="1" dirty="0">
              <a:latin typeface="Arial" panose="020B0604020202020204" pitchFamily="34" charset="0"/>
              <a:cs typeface="Arial" panose="020B0604020202020204" pitchFamily="34" charset="0"/>
            </a:endParaRPr>
          </a:p>
        </p:txBody>
      </p:sp>
      <p:sp>
        <p:nvSpPr>
          <p:cNvPr id="3" name="Espace réservé de la date 2"/>
          <p:cNvSpPr>
            <a:spLocks noGrp="1"/>
          </p:cNvSpPr>
          <p:nvPr>
            <p:ph type="dt" sz="quarter" idx="1"/>
          </p:nvPr>
        </p:nvSpPr>
        <p:spPr>
          <a:xfrm>
            <a:off x="5520618" y="9557722"/>
            <a:ext cx="771185" cy="364144"/>
          </a:xfrm>
          <a:prstGeom prst="rect">
            <a:avLst/>
          </a:prstGeom>
        </p:spPr>
        <p:txBody>
          <a:bodyPr vert="horz" lIns="95554" tIns="47777" rIns="95554" bIns="47777" rtlCol="0"/>
          <a:lstStyle>
            <a:lvl1pPr algn="r">
              <a:defRPr sz="1300"/>
            </a:lvl1pPr>
          </a:lstStyle>
          <a:p>
            <a:endParaRPr lang="fr-CH" sz="800" dirty="0"/>
          </a:p>
        </p:txBody>
      </p:sp>
      <p:sp>
        <p:nvSpPr>
          <p:cNvPr id="4" name="Espace réservé du pied de page 3"/>
          <p:cNvSpPr>
            <a:spLocks noGrp="1"/>
          </p:cNvSpPr>
          <p:nvPr>
            <p:ph type="ftr" sz="quarter" idx="2"/>
          </p:nvPr>
        </p:nvSpPr>
        <p:spPr>
          <a:xfrm>
            <a:off x="0" y="9557722"/>
            <a:ext cx="5452561" cy="364144"/>
          </a:xfrm>
          <a:prstGeom prst="rect">
            <a:avLst/>
          </a:prstGeom>
        </p:spPr>
        <p:txBody>
          <a:bodyPr vert="horz" lIns="95554" tIns="47777" rIns="95554" bIns="47777" rtlCol="0" anchor="b"/>
          <a:lstStyle>
            <a:lvl1pPr algn="l">
              <a:defRPr sz="1300"/>
            </a:lvl1pPr>
          </a:lstStyle>
          <a:p>
            <a:endParaRPr lang="fr-CH" sz="800" dirty="0">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3"/>
          </p:nvPr>
        </p:nvSpPr>
        <p:spPr>
          <a:xfrm>
            <a:off x="6291803" y="9557722"/>
            <a:ext cx="504300" cy="368917"/>
          </a:xfrm>
          <a:prstGeom prst="rect">
            <a:avLst/>
          </a:prstGeom>
        </p:spPr>
        <p:txBody>
          <a:bodyPr vert="horz" lIns="95554" tIns="47777" rIns="95554" bIns="47777" rtlCol="0" anchor="b"/>
          <a:lstStyle>
            <a:lvl1pPr algn="r">
              <a:defRPr sz="1300"/>
            </a:lvl1pPr>
          </a:lstStyle>
          <a:p>
            <a:endParaRPr lang="fr-CH"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064405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2" y="1"/>
            <a:ext cx="2945659" cy="498056"/>
          </a:xfrm>
          <a:prstGeom prst="rect">
            <a:avLst/>
          </a:prstGeom>
        </p:spPr>
        <p:txBody>
          <a:bodyPr vert="horz" lIns="95554" tIns="47777" rIns="95554" bIns="47777" rtlCol="0"/>
          <a:lstStyle>
            <a:lvl1pPr algn="l">
              <a:defRPr sz="1300"/>
            </a:lvl1pPr>
          </a:lstStyle>
          <a:p>
            <a:endParaRPr lang="fr-CH"/>
          </a:p>
        </p:txBody>
      </p:sp>
      <p:sp>
        <p:nvSpPr>
          <p:cNvPr id="3" name="Espace réservé de la date 2"/>
          <p:cNvSpPr>
            <a:spLocks noGrp="1"/>
          </p:cNvSpPr>
          <p:nvPr>
            <p:ph type="dt" idx="1"/>
          </p:nvPr>
        </p:nvSpPr>
        <p:spPr>
          <a:xfrm>
            <a:off x="3850445" y="1"/>
            <a:ext cx="2945659" cy="498056"/>
          </a:xfrm>
          <a:prstGeom prst="rect">
            <a:avLst/>
          </a:prstGeom>
        </p:spPr>
        <p:txBody>
          <a:bodyPr vert="horz" lIns="95554" tIns="47777" rIns="95554" bIns="47777" rtlCol="0"/>
          <a:lstStyle>
            <a:lvl1pPr algn="r">
              <a:defRPr sz="1000">
                <a:latin typeface="Arial" pitchFamily="34" charset="0"/>
                <a:cs typeface="Arial" pitchFamily="34" charset="0"/>
              </a:defRPr>
            </a:lvl1pPr>
          </a:lstStyle>
          <a:p>
            <a:endParaRPr lang="fr-CH" dirty="0"/>
          </a:p>
        </p:txBody>
      </p:sp>
      <p:sp>
        <p:nvSpPr>
          <p:cNvPr id="4" name="Espace réservé de l'image des diapositives 3"/>
          <p:cNvSpPr>
            <a:spLocks noGrp="1" noRot="1" noChangeAspect="1"/>
          </p:cNvSpPr>
          <p:nvPr>
            <p:ph type="sldImg" idx="2"/>
          </p:nvPr>
        </p:nvSpPr>
        <p:spPr>
          <a:xfrm>
            <a:off x="422275" y="1241425"/>
            <a:ext cx="5954713" cy="3349625"/>
          </a:xfrm>
          <a:prstGeom prst="rect">
            <a:avLst/>
          </a:prstGeom>
          <a:noFill/>
          <a:ln w="12700">
            <a:solidFill>
              <a:prstClr val="black"/>
            </a:solidFill>
          </a:ln>
        </p:spPr>
        <p:txBody>
          <a:bodyPr vert="horz" lIns="95554" tIns="47777" rIns="95554" bIns="47777" rtlCol="0" anchor="ctr"/>
          <a:lstStyle/>
          <a:p>
            <a:endParaRPr lang="fr-CH"/>
          </a:p>
        </p:txBody>
      </p:sp>
      <p:sp>
        <p:nvSpPr>
          <p:cNvPr id="5" name="Espace réservé des commentaires 4"/>
          <p:cNvSpPr>
            <a:spLocks noGrp="1"/>
          </p:cNvSpPr>
          <p:nvPr>
            <p:ph type="body" sz="quarter" idx="3"/>
          </p:nvPr>
        </p:nvSpPr>
        <p:spPr>
          <a:xfrm>
            <a:off x="679768" y="4777196"/>
            <a:ext cx="5438140" cy="3908613"/>
          </a:xfrm>
          <a:prstGeom prst="rect">
            <a:avLst/>
          </a:prstGeom>
        </p:spPr>
        <p:txBody>
          <a:bodyPr vert="horz" lIns="95554" tIns="47777" rIns="95554" bIns="47777"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p:cNvSpPr>
            <a:spLocks noGrp="1"/>
          </p:cNvSpPr>
          <p:nvPr>
            <p:ph type="ftr" sz="quarter" idx="4"/>
          </p:nvPr>
        </p:nvSpPr>
        <p:spPr>
          <a:xfrm>
            <a:off x="2" y="9428584"/>
            <a:ext cx="2945659" cy="498055"/>
          </a:xfrm>
          <a:prstGeom prst="rect">
            <a:avLst/>
          </a:prstGeom>
        </p:spPr>
        <p:txBody>
          <a:bodyPr vert="horz" lIns="95554" tIns="47777" rIns="95554" bIns="47777" rtlCol="0" anchor="b"/>
          <a:lstStyle>
            <a:lvl1pPr algn="l">
              <a:defRPr sz="1300"/>
            </a:lvl1pPr>
          </a:lstStyle>
          <a:p>
            <a:endParaRPr lang="fr-CH"/>
          </a:p>
        </p:txBody>
      </p:sp>
    </p:spTree>
    <p:extLst>
      <p:ext uri="{BB962C8B-B14F-4D97-AF65-F5344CB8AC3E}">
        <p14:creationId xmlns:p14="http://schemas.microsoft.com/office/powerpoint/2010/main" val="39236144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xfrm>
            <a:off x="3850444" y="9378825"/>
            <a:ext cx="2945659" cy="4937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05" indent="-285733">
              <a:defRPr sz="2400">
                <a:solidFill>
                  <a:schemeClr val="tx1"/>
                </a:solidFill>
                <a:latin typeface="Times New Roman" pitchFamily="18" charset="0"/>
              </a:defRPr>
            </a:lvl2pPr>
            <a:lvl3pPr marL="1142931" indent="-228586">
              <a:defRPr sz="2400">
                <a:solidFill>
                  <a:schemeClr val="tx1"/>
                </a:solidFill>
                <a:latin typeface="Times New Roman" pitchFamily="18" charset="0"/>
              </a:defRPr>
            </a:lvl3pPr>
            <a:lvl4pPr marL="1600104" indent="-228586">
              <a:defRPr sz="2400">
                <a:solidFill>
                  <a:schemeClr val="tx1"/>
                </a:solidFill>
                <a:latin typeface="Times New Roman" pitchFamily="18" charset="0"/>
              </a:defRPr>
            </a:lvl4pPr>
            <a:lvl5pPr marL="2057277" indent="-228586">
              <a:defRPr sz="2400">
                <a:solidFill>
                  <a:schemeClr val="tx1"/>
                </a:solidFill>
                <a:latin typeface="Times New Roman" pitchFamily="18" charset="0"/>
              </a:defRPr>
            </a:lvl5pPr>
            <a:lvl6pPr marL="2514449" indent="-228586" eaLnBrk="0" fontAlgn="base" hangingPunct="0">
              <a:spcBef>
                <a:spcPct val="0"/>
              </a:spcBef>
              <a:spcAft>
                <a:spcPct val="0"/>
              </a:spcAft>
              <a:defRPr sz="2400">
                <a:solidFill>
                  <a:schemeClr val="tx1"/>
                </a:solidFill>
                <a:latin typeface="Times New Roman" pitchFamily="18" charset="0"/>
              </a:defRPr>
            </a:lvl6pPr>
            <a:lvl7pPr marL="2971622" indent="-228586" eaLnBrk="0" fontAlgn="base" hangingPunct="0">
              <a:spcBef>
                <a:spcPct val="0"/>
              </a:spcBef>
              <a:spcAft>
                <a:spcPct val="0"/>
              </a:spcAft>
              <a:defRPr sz="2400">
                <a:solidFill>
                  <a:schemeClr val="tx1"/>
                </a:solidFill>
                <a:latin typeface="Times New Roman" pitchFamily="18" charset="0"/>
              </a:defRPr>
            </a:lvl7pPr>
            <a:lvl8pPr marL="3428794" indent="-228586" eaLnBrk="0" fontAlgn="base" hangingPunct="0">
              <a:spcBef>
                <a:spcPct val="0"/>
              </a:spcBef>
              <a:spcAft>
                <a:spcPct val="0"/>
              </a:spcAft>
              <a:defRPr sz="2400">
                <a:solidFill>
                  <a:schemeClr val="tx1"/>
                </a:solidFill>
                <a:latin typeface="Times New Roman" pitchFamily="18" charset="0"/>
              </a:defRPr>
            </a:lvl8pPr>
            <a:lvl9pPr marL="3885967" indent="-228586" eaLnBrk="0" fontAlgn="base" hangingPunct="0">
              <a:spcBef>
                <a:spcPct val="0"/>
              </a:spcBef>
              <a:spcAft>
                <a:spcPct val="0"/>
              </a:spcAft>
              <a:defRPr sz="2400">
                <a:solidFill>
                  <a:schemeClr val="tx1"/>
                </a:solidFill>
                <a:latin typeface="Times New Roman" pitchFamily="18" charset="0"/>
              </a:defRPr>
            </a:lvl9pPr>
          </a:lstStyle>
          <a:p>
            <a:fld id="{391D81FB-2450-4879-A775-C4BA56A4266F}" type="slidenum">
              <a:rPr lang="fr-FR" sz="1200"/>
              <a:pPr/>
              <a:t>1</a:t>
            </a:fld>
            <a:endParaRPr lang="fr-FR" sz="1200"/>
          </a:p>
        </p:txBody>
      </p:sp>
      <p:sp>
        <p:nvSpPr>
          <p:cNvPr id="141315" name="Rectangle 7"/>
          <p:cNvSpPr txBox="1">
            <a:spLocks noGrp="1" noChangeArrowheads="1"/>
          </p:cNvSpPr>
          <p:nvPr/>
        </p:nvSpPr>
        <p:spPr bwMode="auto">
          <a:xfrm>
            <a:off x="3850445" y="9380700"/>
            <a:ext cx="2947232" cy="49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8" rIns="91434" bIns="45718"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fld id="{4003738A-A9A5-45B9-A4AD-AB9CF7BA53D0}" type="slidenum">
              <a:rPr lang="fr-FR" sz="1200"/>
              <a:pPr algn="r"/>
              <a:t>1</a:t>
            </a:fld>
            <a:endParaRPr lang="fr-FR" sz="1200"/>
          </a:p>
        </p:txBody>
      </p:sp>
      <p:sp>
        <p:nvSpPr>
          <p:cNvPr id="141316" name="Rectangle 7"/>
          <p:cNvSpPr txBox="1">
            <a:spLocks noGrp="1" noChangeArrowheads="1"/>
          </p:cNvSpPr>
          <p:nvPr/>
        </p:nvSpPr>
        <p:spPr bwMode="auto">
          <a:xfrm>
            <a:off x="3850445" y="9380700"/>
            <a:ext cx="2947232" cy="49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8" rIns="91434" bIns="45718"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fld id="{820E7CC8-8A61-4AAC-9D96-AA91AA9C47E5}" type="slidenum">
              <a:rPr lang="fr-FR" sz="1200"/>
              <a:pPr algn="r"/>
              <a:t>1</a:t>
            </a:fld>
            <a:endParaRPr lang="fr-FR" sz="1200"/>
          </a:p>
        </p:txBody>
      </p:sp>
      <p:sp>
        <p:nvSpPr>
          <p:cNvPr id="141317" name="Rectangle 7"/>
          <p:cNvSpPr txBox="1">
            <a:spLocks noGrp="1" noChangeArrowheads="1"/>
          </p:cNvSpPr>
          <p:nvPr/>
        </p:nvSpPr>
        <p:spPr bwMode="auto">
          <a:xfrm>
            <a:off x="3850445" y="9380700"/>
            <a:ext cx="2947232" cy="49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4" tIns="45718" rIns="91434" bIns="45718"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fld id="{B06BFC7A-CF92-44DE-A9AB-54E13F35FF23}" type="slidenum">
              <a:rPr lang="fr-FR" sz="1200"/>
              <a:pPr algn="r"/>
              <a:t>1</a:t>
            </a:fld>
            <a:endParaRPr lang="fr-FR" sz="1200"/>
          </a:p>
        </p:txBody>
      </p:sp>
      <p:sp>
        <p:nvSpPr>
          <p:cNvPr id="141318" name="Rectangle 2"/>
          <p:cNvSpPr>
            <a:spLocks noGrp="1" noRot="1" noChangeAspect="1" noChangeArrowheads="1" noTextEdit="1"/>
          </p:cNvSpPr>
          <p:nvPr>
            <p:ph type="sldImg"/>
          </p:nvPr>
        </p:nvSpPr>
        <p:spPr>
          <a:ln/>
        </p:spPr>
      </p:sp>
      <p:sp>
        <p:nvSpPr>
          <p:cNvPr id="1413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CH"/>
          </a:p>
        </p:txBody>
      </p:sp>
      <p:sp>
        <p:nvSpPr>
          <p:cNvPr id="141320" name="Espace réservé du pied de page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05" indent="-285733">
              <a:defRPr sz="2400">
                <a:solidFill>
                  <a:schemeClr val="tx1"/>
                </a:solidFill>
                <a:latin typeface="Times New Roman" pitchFamily="18" charset="0"/>
              </a:defRPr>
            </a:lvl2pPr>
            <a:lvl3pPr marL="1142931" indent="-228586">
              <a:defRPr sz="2400">
                <a:solidFill>
                  <a:schemeClr val="tx1"/>
                </a:solidFill>
                <a:latin typeface="Times New Roman" pitchFamily="18" charset="0"/>
              </a:defRPr>
            </a:lvl3pPr>
            <a:lvl4pPr marL="1600104" indent="-228586">
              <a:defRPr sz="2400">
                <a:solidFill>
                  <a:schemeClr val="tx1"/>
                </a:solidFill>
                <a:latin typeface="Times New Roman" pitchFamily="18" charset="0"/>
              </a:defRPr>
            </a:lvl4pPr>
            <a:lvl5pPr marL="2057277" indent="-228586">
              <a:defRPr sz="2400">
                <a:solidFill>
                  <a:schemeClr val="tx1"/>
                </a:solidFill>
                <a:latin typeface="Times New Roman" pitchFamily="18" charset="0"/>
              </a:defRPr>
            </a:lvl5pPr>
            <a:lvl6pPr marL="2514449" indent="-228586" eaLnBrk="0" fontAlgn="base" hangingPunct="0">
              <a:spcBef>
                <a:spcPct val="0"/>
              </a:spcBef>
              <a:spcAft>
                <a:spcPct val="0"/>
              </a:spcAft>
              <a:defRPr sz="2400">
                <a:solidFill>
                  <a:schemeClr val="tx1"/>
                </a:solidFill>
                <a:latin typeface="Times New Roman" pitchFamily="18" charset="0"/>
              </a:defRPr>
            </a:lvl6pPr>
            <a:lvl7pPr marL="2971622" indent="-228586" eaLnBrk="0" fontAlgn="base" hangingPunct="0">
              <a:spcBef>
                <a:spcPct val="0"/>
              </a:spcBef>
              <a:spcAft>
                <a:spcPct val="0"/>
              </a:spcAft>
              <a:defRPr sz="2400">
                <a:solidFill>
                  <a:schemeClr val="tx1"/>
                </a:solidFill>
                <a:latin typeface="Times New Roman" pitchFamily="18" charset="0"/>
              </a:defRPr>
            </a:lvl7pPr>
            <a:lvl8pPr marL="3428794" indent="-228586" eaLnBrk="0" fontAlgn="base" hangingPunct="0">
              <a:spcBef>
                <a:spcPct val="0"/>
              </a:spcBef>
              <a:spcAft>
                <a:spcPct val="0"/>
              </a:spcAft>
              <a:defRPr sz="2400">
                <a:solidFill>
                  <a:schemeClr val="tx1"/>
                </a:solidFill>
                <a:latin typeface="Times New Roman" pitchFamily="18" charset="0"/>
              </a:defRPr>
            </a:lvl8pPr>
            <a:lvl9pPr marL="3885967" indent="-228586" eaLnBrk="0" fontAlgn="base" hangingPunct="0">
              <a:spcBef>
                <a:spcPct val="0"/>
              </a:spcBef>
              <a:spcAft>
                <a:spcPct val="0"/>
              </a:spcAft>
              <a:defRPr sz="2400">
                <a:solidFill>
                  <a:schemeClr val="tx1"/>
                </a:solidFill>
                <a:latin typeface="Times New Roman" pitchFamily="18" charset="0"/>
              </a:defRPr>
            </a:lvl9pPr>
          </a:lstStyle>
          <a:p>
            <a:r>
              <a:rPr lang="fr-FR" sz="1200" dirty="0"/>
              <a:t>COURS INTERENTREPRISES 1 </a:t>
            </a:r>
          </a:p>
        </p:txBody>
      </p:sp>
      <p:sp>
        <p:nvSpPr>
          <p:cNvPr id="141321" name="Espace réservé de l'en-tête 6"/>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05" indent="-285733">
              <a:defRPr sz="2400">
                <a:solidFill>
                  <a:schemeClr val="tx1"/>
                </a:solidFill>
                <a:latin typeface="Times New Roman" pitchFamily="18" charset="0"/>
              </a:defRPr>
            </a:lvl2pPr>
            <a:lvl3pPr marL="1142931" indent="-228586">
              <a:defRPr sz="2400">
                <a:solidFill>
                  <a:schemeClr val="tx1"/>
                </a:solidFill>
                <a:latin typeface="Times New Roman" pitchFamily="18" charset="0"/>
              </a:defRPr>
            </a:lvl3pPr>
            <a:lvl4pPr marL="1600104" indent="-228586">
              <a:defRPr sz="2400">
                <a:solidFill>
                  <a:schemeClr val="tx1"/>
                </a:solidFill>
                <a:latin typeface="Times New Roman" pitchFamily="18" charset="0"/>
              </a:defRPr>
            </a:lvl4pPr>
            <a:lvl5pPr marL="2057277" indent="-228586">
              <a:defRPr sz="2400">
                <a:solidFill>
                  <a:schemeClr val="tx1"/>
                </a:solidFill>
                <a:latin typeface="Times New Roman" pitchFamily="18" charset="0"/>
              </a:defRPr>
            </a:lvl5pPr>
            <a:lvl6pPr marL="2514449" indent="-228586" eaLnBrk="0" fontAlgn="base" hangingPunct="0">
              <a:spcBef>
                <a:spcPct val="0"/>
              </a:spcBef>
              <a:spcAft>
                <a:spcPct val="0"/>
              </a:spcAft>
              <a:defRPr sz="2400">
                <a:solidFill>
                  <a:schemeClr val="tx1"/>
                </a:solidFill>
                <a:latin typeface="Times New Roman" pitchFamily="18" charset="0"/>
              </a:defRPr>
            </a:lvl6pPr>
            <a:lvl7pPr marL="2971622" indent="-228586" eaLnBrk="0" fontAlgn="base" hangingPunct="0">
              <a:spcBef>
                <a:spcPct val="0"/>
              </a:spcBef>
              <a:spcAft>
                <a:spcPct val="0"/>
              </a:spcAft>
              <a:defRPr sz="2400">
                <a:solidFill>
                  <a:schemeClr val="tx1"/>
                </a:solidFill>
                <a:latin typeface="Times New Roman" pitchFamily="18" charset="0"/>
              </a:defRPr>
            </a:lvl7pPr>
            <a:lvl8pPr marL="3428794" indent="-228586" eaLnBrk="0" fontAlgn="base" hangingPunct="0">
              <a:spcBef>
                <a:spcPct val="0"/>
              </a:spcBef>
              <a:spcAft>
                <a:spcPct val="0"/>
              </a:spcAft>
              <a:defRPr sz="2400">
                <a:solidFill>
                  <a:schemeClr val="tx1"/>
                </a:solidFill>
                <a:latin typeface="Times New Roman" pitchFamily="18" charset="0"/>
              </a:defRPr>
            </a:lvl8pPr>
            <a:lvl9pPr marL="3885967" indent="-228586" eaLnBrk="0" fontAlgn="base" hangingPunct="0">
              <a:spcBef>
                <a:spcPct val="0"/>
              </a:spcBef>
              <a:spcAft>
                <a:spcPct val="0"/>
              </a:spcAft>
              <a:defRPr sz="2400">
                <a:solidFill>
                  <a:schemeClr val="tx1"/>
                </a:solidFill>
                <a:latin typeface="Times New Roman" pitchFamily="18" charset="0"/>
              </a:defRPr>
            </a:lvl9pPr>
          </a:lstStyle>
          <a:p>
            <a:r>
              <a:rPr lang="fr-FR" sz="1200"/>
              <a:t>COURS INTERENTREPRISES 1</a:t>
            </a:r>
          </a:p>
        </p:txBody>
      </p:sp>
      <p:sp>
        <p:nvSpPr>
          <p:cNvPr id="141322" name="Espace réservé de la date 8"/>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05" indent="-285733">
              <a:defRPr sz="2400">
                <a:solidFill>
                  <a:schemeClr val="tx1"/>
                </a:solidFill>
                <a:latin typeface="Times New Roman" pitchFamily="18" charset="0"/>
              </a:defRPr>
            </a:lvl2pPr>
            <a:lvl3pPr marL="1142931" indent="-228586">
              <a:defRPr sz="2400">
                <a:solidFill>
                  <a:schemeClr val="tx1"/>
                </a:solidFill>
                <a:latin typeface="Times New Roman" pitchFamily="18" charset="0"/>
              </a:defRPr>
            </a:lvl3pPr>
            <a:lvl4pPr marL="1600104" indent="-228586">
              <a:defRPr sz="2400">
                <a:solidFill>
                  <a:schemeClr val="tx1"/>
                </a:solidFill>
                <a:latin typeface="Times New Roman" pitchFamily="18" charset="0"/>
              </a:defRPr>
            </a:lvl4pPr>
            <a:lvl5pPr marL="2057277" indent="-228586">
              <a:defRPr sz="2400">
                <a:solidFill>
                  <a:schemeClr val="tx1"/>
                </a:solidFill>
                <a:latin typeface="Times New Roman" pitchFamily="18" charset="0"/>
              </a:defRPr>
            </a:lvl5pPr>
            <a:lvl6pPr marL="2514449" indent="-228586" eaLnBrk="0" fontAlgn="base" hangingPunct="0">
              <a:spcBef>
                <a:spcPct val="0"/>
              </a:spcBef>
              <a:spcAft>
                <a:spcPct val="0"/>
              </a:spcAft>
              <a:defRPr sz="2400">
                <a:solidFill>
                  <a:schemeClr val="tx1"/>
                </a:solidFill>
                <a:latin typeface="Times New Roman" pitchFamily="18" charset="0"/>
              </a:defRPr>
            </a:lvl6pPr>
            <a:lvl7pPr marL="2971622" indent="-228586" eaLnBrk="0" fontAlgn="base" hangingPunct="0">
              <a:spcBef>
                <a:spcPct val="0"/>
              </a:spcBef>
              <a:spcAft>
                <a:spcPct val="0"/>
              </a:spcAft>
              <a:defRPr sz="2400">
                <a:solidFill>
                  <a:schemeClr val="tx1"/>
                </a:solidFill>
                <a:latin typeface="Times New Roman" pitchFamily="18" charset="0"/>
              </a:defRPr>
            </a:lvl7pPr>
            <a:lvl8pPr marL="3428794" indent="-228586" eaLnBrk="0" fontAlgn="base" hangingPunct="0">
              <a:spcBef>
                <a:spcPct val="0"/>
              </a:spcBef>
              <a:spcAft>
                <a:spcPct val="0"/>
              </a:spcAft>
              <a:defRPr sz="2400">
                <a:solidFill>
                  <a:schemeClr val="tx1"/>
                </a:solidFill>
                <a:latin typeface="Times New Roman" pitchFamily="18" charset="0"/>
              </a:defRPr>
            </a:lvl8pPr>
            <a:lvl9pPr marL="3885967" indent="-228586" eaLnBrk="0" fontAlgn="base" hangingPunct="0">
              <a:spcBef>
                <a:spcPct val="0"/>
              </a:spcBef>
              <a:spcAft>
                <a:spcPct val="0"/>
              </a:spcAft>
              <a:defRPr sz="2400">
                <a:solidFill>
                  <a:schemeClr val="tx1"/>
                </a:solidFill>
                <a:latin typeface="Times New Roman" pitchFamily="18" charset="0"/>
              </a:defRPr>
            </a:lvl9pPr>
          </a:lstStyle>
          <a:p>
            <a:fld id="{16C0FE98-0EE6-46EA-80C3-D0DCC58C1AE4}" type="datetime1">
              <a:rPr lang="fr-FR" sz="1200"/>
              <a:pPr/>
              <a:t>04/03/2022</a:t>
            </a:fld>
            <a:endParaRPr lang="fr-FR" sz="1200"/>
          </a:p>
        </p:txBody>
      </p:sp>
    </p:spTree>
    <p:extLst>
      <p:ext uri="{BB962C8B-B14F-4D97-AF65-F5344CB8AC3E}">
        <p14:creationId xmlns:p14="http://schemas.microsoft.com/office/powerpoint/2010/main" val="1498604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Exemple (apéro au bureau) – «Est-ce que j’ai le droit de prendre des photos au sein de mon entreprise et de les poster sur Instagram?»  </a:t>
            </a:r>
          </a:p>
          <a:p>
            <a:endParaRPr lang="de-CH" dirty="0"/>
          </a:p>
          <a:p>
            <a:r>
              <a:rPr lang="fr-CH" dirty="0"/>
              <a:t>Demander en classe</a:t>
            </a:r>
          </a:p>
          <a:p>
            <a:endParaRPr lang="de-CH" dirty="0"/>
          </a:p>
          <a:p>
            <a:r>
              <a:rPr lang="fr-CH" dirty="0"/>
              <a:t>Qu’en</a:t>
            </a:r>
            <a:r>
              <a:rPr lang="fr-CH" baseline="0" dirty="0"/>
              <a:t> pensez-vous</a:t>
            </a:r>
            <a:r>
              <a:rPr lang="fr-CH" dirty="0"/>
              <a:t>? </a:t>
            </a:r>
          </a:p>
          <a:p>
            <a:r>
              <a:rPr lang="fr-CH" dirty="0"/>
              <a:t>Est-ce que certains droits sont violés? </a:t>
            </a:r>
          </a:p>
          <a:p>
            <a:r>
              <a:rPr lang="fr-CH" dirty="0"/>
              <a:t>Quels sont les risques potentiels?</a:t>
            </a:r>
          </a:p>
          <a:p>
            <a:endParaRPr lang="de-CH" dirty="0"/>
          </a:p>
          <a:p>
            <a:r>
              <a:rPr lang="fr-CH" dirty="0"/>
              <a:t>TOUCHPOINTS:</a:t>
            </a:r>
          </a:p>
          <a:p>
            <a:pPr marL="171450" indent="-171450">
              <a:buFontTx/>
              <a:buChar char="-"/>
            </a:pPr>
            <a:r>
              <a:rPr lang="fr-CH" dirty="0"/>
              <a:t>Secret des affaires?</a:t>
            </a:r>
          </a:p>
          <a:p>
            <a:pPr marL="171450" indent="-171450">
              <a:buFontTx/>
              <a:buChar char="-"/>
            </a:pPr>
            <a:r>
              <a:rPr lang="fr-CH" dirty="0"/>
              <a:t>Droits de la personnalité?</a:t>
            </a:r>
          </a:p>
          <a:p>
            <a:pPr marL="171450" indent="-171450">
              <a:buFontTx/>
              <a:buChar char="-"/>
            </a:pPr>
            <a:r>
              <a:rPr lang="fr-CH" dirty="0"/>
              <a:t>La vidéo devient virale - droits d’auteur?</a:t>
            </a:r>
          </a:p>
        </p:txBody>
      </p:sp>
      <p:sp>
        <p:nvSpPr>
          <p:cNvPr id="4" name="Foliennummernplatzhalter 3"/>
          <p:cNvSpPr>
            <a:spLocks noGrp="1"/>
          </p:cNvSpPr>
          <p:nvPr>
            <p:ph type="sldNum" sz="quarter" idx="10"/>
          </p:nvPr>
        </p:nvSpPr>
        <p:spPr/>
        <p:txBody>
          <a:bodyPr/>
          <a:lstStyle/>
          <a:p>
            <a:fld id="{E2A9A078-A6AA-4926-8674-A1F60A1FDF40}" type="slidenum">
              <a:rPr lang="de-CH" smtClean="0"/>
              <a:t>53</a:t>
            </a:fld>
            <a:endParaRPr lang="de-CH" dirty="0"/>
          </a:p>
        </p:txBody>
      </p:sp>
    </p:spTree>
    <p:extLst>
      <p:ext uri="{BB962C8B-B14F-4D97-AF65-F5344CB8AC3E}">
        <p14:creationId xmlns:p14="http://schemas.microsoft.com/office/powerpoint/2010/main" val="1012208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 </a:t>
            </a:r>
          </a:p>
        </p:txBody>
      </p:sp>
      <p:sp>
        <p:nvSpPr>
          <p:cNvPr id="4" name="Foliennummernplatzhalter 3"/>
          <p:cNvSpPr>
            <a:spLocks noGrp="1"/>
          </p:cNvSpPr>
          <p:nvPr>
            <p:ph type="sldNum" sz="quarter" idx="10"/>
          </p:nvPr>
        </p:nvSpPr>
        <p:spPr/>
        <p:txBody>
          <a:bodyPr/>
          <a:lstStyle/>
          <a:p>
            <a:fld id="{E2A9A078-A6AA-4926-8674-A1F60A1FDF40}" type="slidenum">
              <a:rPr lang="de-CH" smtClean="0"/>
              <a:t>55</a:t>
            </a:fld>
            <a:endParaRPr lang="de-CH" dirty="0"/>
          </a:p>
        </p:txBody>
      </p:sp>
    </p:spTree>
    <p:extLst>
      <p:ext uri="{BB962C8B-B14F-4D97-AF65-F5344CB8AC3E}">
        <p14:creationId xmlns:p14="http://schemas.microsoft.com/office/powerpoint/2010/main" val="3095276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E2A9A078-A6AA-4926-8674-A1F60A1FDF40}" type="slidenum">
              <a:rPr lang="de-CH" smtClean="0"/>
              <a:t>56</a:t>
            </a:fld>
            <a:endParaRPr lang="de-CH" dirty="0"/>
          </a:p>
        </p:txBody>
      </p:sp>
    </p:spTree>
    <p:extLst>
      <p:ext uri="{BB962C8B-B14F-4D97-AF65-F5344CB8AC3E}">
        <p14:creationId xmlns:p14="http://schemas.microsoft.com/office/powerpoint/2010/main" val="1347424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Les informations privilégiées peuvent être utilisées à l’interne ou à l’externe à des fins d’avantage concurrentiel.</a:t>
            </a:r>
          </a:p>
          <a:p>
            <a:r>
              <a:rPr lang="fr-CH" dirty="0"/>
              <a:t>Informations sur des investissements futurs ou des formules secrètes</a:t>
            </a:r>
          </a:p>
          <a:p>
            <a:endParaRPr lang="de-CH" dirty="0"/>
          </a:p>
          <a:p>
            <a:r>
              <a:rPr lang="fr-CH" dirty="0"/>
              <a:t>Préjudice en matière de réputation ou d’image sur la base d’un abus d’informations privilégiées à l’interne ou à l’externe. </a:t>
            </a:r>
          </a:p>
          <a:p>
            <a:r>
              <a:rPr lang="fr-CH" dirty="0"/>
              <a:t>Exemple : préjudice à la réputation du PDG ou à l’image de l’entreprise sur les questions de durabilité.</a:t>
            </a:r>
          </a:p>
        </p:txBody>
      </p:sp>
      <p:sp>
        <p:nvSpPr>
          <p:cNvPr id="4" name="Foliennummernplatzhalter 3"/>
          <p:cNvSpPr>
            <a:spLocks noGrp="1"/>
          </p:cNvSpPr>
          <p:nvPr>
            <p:ph type="sldNum" sz="quarter" idx="10"/>
          </p:nvPr>
        </p:nvSpPr>
        <p:spPr/>
        <p:txBody>
          <a:bodyPr/>
          <a:lstStyle/>
          <a:p>
            <a:fld id="{E2A9A078-A6AA-4926-8674-A1F60A1FDF40}" type="slidenum">
              <a:rPr lang="de-CH" smtClean="0"/>
              <a:t>57</a:t>
            </a:fld>
            <a:endParaRPr lang="de-CH" dirty="0"/>
          </a:p>
        </p:txBody>
      </p:sp>
    </p:spTree>
    <p:extLst>
      <p:ext uri="{BB962C8B-B14F-4D97-AF65-F5344CB8AC3E}">
        <p14:creationId xmlns:p14="http://schemas.microsoft.com/office/powerpoint/2010/main" val="246060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E2A9A078-A6AA-4926-8674-A1F60A1FDF40}" type="slidenum">
              <a:rPr lang="de-CH" smtClean="0"/>
              <a:t>58</a:t>
            </a:fld>
            <a:endParaRPr lang="de-CH" dirty="0"/>
          </a:p>
        </p:txBody>
      </p:sp>
    </p:spTree>
    <p:extLst>
      <p:ext uri="{BB962C8B-B14F-4D97-AF65-F5344CB8AC3E}">
        <p14:creationId xmlns:p14="http://schemas.microsoft.com/office/powerpoint/2010/main" val="2790773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 </a:t>
            </a:r>
          </a:p>
        </p:txBody>
      </p:sp>
      <p:sp>
        <p:nvSpPr>
          <p:cNvPr id="4" name="Foliennummernplatzhalter 3"/>
          <p:cNvSpPr>
            <a:spLocks noGrp="1"/>
          </p:cNvSpPr>
          <p:nvPr>
            <p:ph type="sldNum" sz="quarter" idx="10"/>
          </p:nvPr>
        </p:nvSpPr>
        <p:spPr/>
        <p:txBody>
          <a:bodyPr/>
          <a:lstStyle/>
          <a:p>
            <a:fld id="{E2A9A078-A6AA-4926-8674-A1F60A1FDF40}" type="slidenum">
              <a:rPr lang="de-CH" smtClean="0"/>
              <a:t>59</a:t>
            </a:fld>
            <a:endParaRPr lang="de-CH" dirty="0"/>
          </a:p>
        </p:txBody>
      </p:sp>
    </p:spTree>
    <p:extLst>
      <p:ext uri="{BB962C8B-B14F-4D97-AF65-F5344CB8AC3E}">
        <p14:creationId xmlns:p14="http://schemas.microsoft.com/office/powerpoint/2010/main" val="1227109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E2A9A078-A6AA-4926-8674-A1F60A1FDF40}" type="slidenum">
              <a:rPr lang="de-CH" smtClean="0"/>
              <a:t>60</a:t>
            </a:fld>
            <a:endParaRPr lang="de-CH" dirty="0"/>
          </a:p>
        </p:txBody>
      </p:sp>
    </p:spTree>
    <p:extLst>
      <p:ext uri="{BB962C8B-B14F-4D97-AF65-F5344CB8AC3E}">
        <p14:creationId xmlns:p14="http://schemas.microsoft.com/office/powerpoint/2010/main" val="1064896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E2A9A078-A6AA-4926-8674-A1F60A1FDF40}" type="slidenum">
              <a:rPr lang="de-CH" smtClean="0"/>
              <a:t>61</a:t>
            </a:fld>
            <a:endParaRPr lang="de-CH" dirty="0"/>
          </a:p>
        </p:txBody>
      </p:sp>
    </p:spTree>
    <p:extLst>
      <p:ext uri="{BB962C8B-B14F-4D97-AF65-F5344CB8AC3E}">
        <p14:creationId xmlns:p14="http://schemas.microsoft.com/office/powerpoint/2010/main" val="252923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 </a:t>
            </a:r>
          </a:p>
        </p:txBody>
      </p:sp>
      <p:sp>
        <p:nvSpPr>
          <p:cNvPr id="4" name="Foliennummernplatzhalter 3"/>
          <p:cNvSpPr>
            <a:spLocks noGrp="1"/>
          </p:cNvSpPr>
          <p:nvPr>
            <p:ph type="sldNum" sz="quarter" idx="10"/>
          </p:nvPr>
        </p:nvSpPr>
        <p:spPr/>
        <p:txBody>
          <a:bodyPr/>
          <a:lstStyle/>
          <a:p>
            <a:fld id="{E2A9A078-A6AA-4926-8674-A1F60A1FDF40}" type="slidenum">
              <a:rPr lang="de-CH" smtClean="0"/>
              <a:t>62</a:t>
            </a:fld>
            <a:endParaRPr lang="de-CH" dirty="0"/>
          </a:p>
        </p:txBody>
      </p:sp>
    </p:spTree>
    <p:extLst>
      <p:ext uri="{BB962C8B-B14F-4D97-AF65-F5344CB8AC3E}">
        <p14:creationId xmlns:p14="http://schemas.microsoft.com/office/powerpoint/2010/main" val="3781037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E2A9A078-A6AA-4926-8674-A1F60A1FDF40}" type="slidenum">
              <a:rPr lang="de-CH" smtClean="0"/>
              <a:t>63</a:t>
            </a:fld>
            <a:endParaRPr lang="de-CH" dirty="0"/>
          </a:p>
        </p:txBody>
      </p:sp>
    </p:spTree>
    <p:extLst>
      <p:ext uri="{BB962C8B-B14F-4D97-AF65-F5344CB8AC3E}">
        <p14:creationId xmlns:p14="http://schemas.microsoft.com/office/powerpoint/2010/main" val="2223077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MC"/>
          </a:p>
        </p:txBody>
      </p:sp>
      <p:sp>
        <p:nvSpPr>
          <p:cNvPr id="4" name="Espace réservé du numéro de diapositive 3"/>
          <p:cNvSpPr>
            <a:spLocks noGrp="1"/>
          </p:cNvSpPr>
          <p:nvPr>
            <p:ph type="sldNum" sz="quarter" idx="10"/>
          </p:nvPr>
        </p:nvSpPr>
        <p:spPr>
          <a:xfrm>
            <a:off x="3850444" y="9378825"/>
            <a:ext cx="2945659" cy="493713"/>
          </a:xfrm>
          <a:prstGeom prst="rect">
            <a:avLst/>
          </a:prstGeom>
        </p:spPr>
        <p:txBody>
          <a:bodyPr/>
          <a:lstStyle/>
          <a:p>
            <a:fld id="{07BD4F12-708F-432E-9221-797B924E8CE3}" type="slidenum">
              <a:rPr lang="fr-CH" smtClean="0">
                <a:solidFill>
                  <a:prstClr val="black"/>
                </a:solidFill>
              </a:rPr>
              <a:pPr/>
              <a:t>2</a:t>
            </a:fld>
            <a:endParaRPr lang="fr-CH">
              <a:solidFill>
                <a:prstClr val="black"/>
              </a:solidFill>
            </a:endParaRPr>
          </a:p>
        </p:txBody>
      </p:sp>
    </p:spTree>
    <p:extLst>
      <p:ext uri="{BB962C8B-B14F-4D97-AF65-F5344CB8AC3E}">
        <p14:creationId xmlns:p14="http://schemas.microsoft.com/office/powerpoint/2010/main" val="3519115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E2A9A078-A6AA-4926-8674-A1F60A1FDF40}" type="slidenum">
              <a:rPr lang="de-CH" smtClean="0"/>
              <a:t>64</a:t>
            </a:fld>
            <a:endParaRPr lang="de-CH" dirty="0"/>
          </a:p>
        </p:txBody>
      </p:sp>
    </p:spTree>
    <p:extLst>
      <p:ext uri="{BB962C8B-B14F-4D97-AF65-F5344CB8AC3E}">
        <p14:creationId xmlns:p14="http://schemas.microsoft.com/office/powerpoint/2010/main" val="3457286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E2A9A078-A6AA-4926-8674-A1F60A1FDF40}" type="slidenum">
              <a:rPr lang="de-CH" smtClean="0"/>
              <a:t>65</a:t>
            </a:fld>
            <a:endParaRPr lang="de-CH" dirty="0"/>
          </a:p>
        </p:txBody>
      </p:sp>
    </p:spTree>
    <p:extLst>
      <p:ext uri="{BB962C8B-B14F-4D97-AF65-F5344CB8AC3E}">
        <p14:creationId xmlns:p14="http://schemas.microsoft.com/office/powerpoint/2010/main" val="11603111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 </a:t>
            </a:r>
          </a:p>
        </p:txBody>
      </p:sp>
      <p:sp>
        <p:nvSpPr>
          <p:cNvPr id="4" name="Foliennummernplatzhalter 3"/>
          <p:cNvSpPr>
            <a:spLocks noGrp="1"/>
          </p:cNvSpPr>
          <p:nvPr>
            <p:ph type="sldNum" sz="quarter" idx="10"/>
          </p:nvPr>
        </p:nvSpPr>
        <p:spPr/>
        <p:txBody>
          <a:bodyPr/>
          <a:lstStyle/>
          <a:p>
            <a:fld id="{E2A9A078-A6AA-4926-8674-A1F60A1FDF40}" type="slidenum">
              <a:rPr lang="de-CH" smtClean="0"/>
              <a:t>66</a:t>
            </a:fld>
            <a:endParaRPr lang="de-CH" dirty="0"/>
          </a:p>
        </p:txBody>
      </p:sp>
    </p:spTree>
    <p:extLst>
      <p:ext uri="{BB962C8B-B14F-4D97-AF65-F5344CB8AC3E}">
        <p14:creationId xmlns:p14="http://schemas.microsoft.com/office/powerpoint/2010/main" val="3779931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E2A9A078-A6AA-4926-8674-A1F60A1FDF40}" type="slidenum">
              <a:rPr lang="de-CH" smtClean="0"/>
              <a:t>67</a:t>
            </a:fld>
            <a:endParaRPr lang="de-CH" dirty="0"/>
          </a:p>
        </p:txBody>
      </p:sp>
    </p:spTree>
    <p:extLst>
      <p:ext uri="{BB962C8B-B14F-4D97-AF65-F5344CB8AC3E}">
        <p14:creationId xmlns:p14="http://schemas.microsoft.com/office/powerpoint/2010/main" val="2670379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 </a:t>
            </a:r>
          </a:p>
        </p:txBody>
      </p:sp>
      <p:sp>
        <p:nvSpPr>
          <p:cNvPr id="4" name="Foliennummernplatzhalter 3"/>
          <p:cNvSpPr>
            <a:spLocks noGrp="1"/>
          </p:cNvSpPr>
          <p:nvPr>
            <p:ph type="sldNum" sz="quarter" idx="10"/>
          </p:nvPr>
        </p:nvSpPr>
        <p:spPr/>
        <p:txBody>
          <a:bodyPr/>
          <a:lstStyle/>
          <a:p>
            <a:fld id="{E2A9A078-A6AA-4926-8674-A1F60A1FDF40}" type="slidenum">
              <a:rPr lang="de-CH" smtClean="0"/>
              <a:t>68</a:t>
            </a:fld>
            <a:endParaRPr lang="de-CH" dirty="0"/>
          </a:p>
        </p:txBody>
      </p:sp>
    </p:spTree>
    <p:extLst>
      <p:ext uri="{BB962C8B-B14F-4D97-AF65-F5344CB8AC3E}">
        <p14:creationId xmlns:p14="http://schemas.microsoft.com/office/powerpoint/2010/main" val="1767577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E2A9A078-A6AA-4926-8674-A1F60A1FDF40}" type="slidenum">
              <a:rPr lang="de-CH" smtClean="0"/>
              <a:t>69</a:t>
            </a:fld>
            <a:endParaRPr lang="de-CH" dirty="0"/>
          </a:p>
        </p:txBody>
      </p:sp>
    </p:spTree>
    <p:extLst>
      <p:ext uri="{BB962C8B-B14F-4D97-AF65-F5344CB8AC3E}">
        <p14:creationId xmlns:p14="http://schemas.microsoft.com/office/powerpoint/2010/main" val="35458905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400" b="1" u="none" dirty="0">
                <a:solidFill>
                  <a:schemeClr val="tx1"/>
                </a:solidFill>
                <a:latin typeface="Verdana" panose="020B0604030504040204" pitchFamily="34" charset="0"/>
                <a:ea typeface="Verdana" panose="020B0604030504040204" pitchFamily="34" charset="0"/>
                <a:cs typeface="Verdana" panose="020B0604030504040204" pitchFamily="34" charset="0"/>
              </a:rPr>
              <a:t>Un singe et un appareil photo</a:t>
            </a:r>
          </a:p>
          <a:p>
            <a:r>
              <a:rPr lang="fr-CH" sz="1400" u="none" dirty="0">
                <a:solidFill>
                  <a:schemeClr val="tx1"/>
                </a:solidFill>
                <a:latin typeface="Verdana" panose="020B0604030504040204" pitchFamily="34" charset="0"/>
                <a:ea typeface="Verdana" panose="020B0604030504040204" pitchFamily="34" charset="0"/>
                <a:cs typeface="Verdana" panose="020B0604030504040204" pitchFamily="34" charset="0"/>
              </a:rPr>
              <a:t>Tout a</a:t>
            </a:r>
            <a:r>
              <a:rPr lang="fr-CH" sz="1400" u="none" baseline="0" dirty="0">
                <a:solidFill>
                  <a:schemeClr val="tx1"/>
                </a:solidFill>
                <a:latin typeface="Verdana" panose="020B0604030504040204" pitchFamily="34" charset="0"/>
                <a:ea typeface="Verdana" panose="020B0604030504040204" pitchFamily="34" charset="0"/>
                <a:cs typeface="Verdana" panose="020B0604030504040204" pitchFamily="34" charset="0"/>
              </a:rPr>
              <a:t> commencé en 2011</a:t>
            </a:r>
            <a:r>
              <a:rPr lang="fr-CH" sz="1400" u="none" dirty="0">
                <a:solidFill>
                  <a:schemeClr val="tx1"/>
                </a:solidFill>
                <a:latin typeface="Verdana" panose="020B0604030504040204" pitchFamily="34" charset="0"/>
                <a:ea typeface="Verdana" panose="020B0604030504040204" pitchFamily="34" charset="0"/>
                <a:cs typeface="Verdana" panose="020B0604030504040204" pitchFamily="34" charset="0"/>
              </a:rPr>
              <a:t>. Le photographe</a:t>
            </a:r>
            <a:r>
              <a:rPr lang="fr-CH" sz="1400" b="1" u="none" dirty="0">
                <a:solidFill>
                  <a:schemeClr val="tx1"/>
                </a:solidFill>
                <a:latin typeface="Verdana" panose="020B0604030504040204" pitchFamily="34" charset="0"/>
                <a:ea typeface="Verdana" panose="020B0604030504040204" pitchFamily="34" charset="0"/>
                <a:cs typeface="Verdana" panose="020B0604030504040204" pitchFamily="34" charset="0"/>
              </a:rPr>
              <a:t> britannique David Slater </a:t>
            </a:r>
            <a:r>
              <a:rPr lang="fr-CH" sz="1400" u="none" dirty="0">
                <a:solidFill>
                  <a:schemeClr val="tx1"/>
                </a:solidFill>
                <a:latin typeface="Verdana" panose="020B0604030504040204" pitchFamily="34" charset="0"/>
                <a:ea typeface="Verdana" panose="020B0604030504040204" pitchFamily="34" charset="0"/>
                <a:cs typeface="Verdana" panose="020B0604030504040204" pitchFamily="34" charset="0"/>
              </a:rPr>
              <a:t>est parti en Indonésie en 2011 pour faire des photos de macaques. Il a placé son appareil sur un trépied et a laissé la télécommande pour le déclencheur aux singes. Plus tard, il a publié quelques photos prises par les animaux dans un ouvrage en tant que </a:t>
            </a:r>
            <a:r>
              <a:rPr lang="fr-CH" sz="1400" i="1" u="none" dirty="0">
                <a:solidFill>
                  <a:schemeClr val="tx1"/>
                </a:solidFill>
                <a:latin typeface="Verdana" panose="020B0604030504040204" pitchFamily="34" charset="0"/>
                <a:ea typeface="Verdana" panose="020B0604030504040204" pitchFamily="34" charset="0"/>
                <a:cs typeface="Verdana" panose="020B0604030504040204" pitchFamily="34" charset="0"/>
              </a:rPr>
              <a:t>Monkey Selfies</a:t>
            </a:r>
            <a:r>
              <a:rPr lang="fr-CH" sz="1400" u="none" dirty="0">
                <a:solidFill>
                  <a:schemeClr val="tx1"/>
                </a:solidFill>
                <a:latin typeface="Verdana" panose="020B0604030504040204" pitchFamily="34" charset="0"/>
                <a:ea typeface="Verdana" panose="020B0604030504040204" pitchFamily="34" charset="0"/>
                <a:cs typeface="Verdana" panose="020B0604030504040204" pitchFamily="34" charset="0"/>
              </a:rPr>
              <a:t>. </a:t>
            </a:r>
          </a:p>
          <a:p>
            <a:endParaRPr lang="de-CH" sz="1400" u="none"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r>
              <a:rPr lang="fr-CH" sz="1400" u="none" dirty="0">
                <a:solidFill>
                  <a:schemeClr val="tx1"/>
                </a:solidFill>
                <a:latin typeface="Verdana" panose="020B0604030504040204" pitchFamily="34" charset="0"/>
                <a:ea typeface="Verdana" panose="020B0604030504040204" pitchFamily="34" charset="0"/>
                <a:cs typeface="Verdana" panose="020B0604030504040204" pitchFamily="34" charset="0"/>
              </a:rPr>
              <a:t>En septembre, l’</a:t>
            </a:r>
            <a:r>
              <a:rPr lang="fr-CH" sz="1400" b="1" u="none" dirty="0">
                <a:solidFill>
                  <a:schemeClr val="tx1"/>
                </a:solidFill>
                <a:latin typeface="Verdana" panose="020B0604030504040204" pitchFamily="34" charset="0"/>
                <a:ea typeface="Verdana" panose="020B0604030504040204" pitchFamily="34" charset="0"/>
                <a:cs typeface="Verdana" panose="020B0604030504040204" pitchFamily="34" charset="0"/>
              </a:rPr>
              <a:t>organisation de défense des droits des animaux PETA </a:t>
            </a:r>
            <a:r>
              <a:rPr lang="fr-CH" sz="1400" u="none" dirty="0">
                <a:solidFill>
                  <a:schemeClr val="tx1"/>
                </a:solidFill>
                <a:latin typeface="Verdana" panose="020B0604030504040204" pitchFamily="34" charset="0"/>
                <a:ea typeface="Verdana" panose="020B0604030504040204" pitchFamily="34" charset="0"/>
                <a:cs typeface="Verdana" panose="020B0604030504040204" pitchFamily="34" charset="0"/>
              </a:rPr>
              <a:t>a porté plainte contre David Slater et a demandé que le singe</a:t>
            </a:r>
            <a:r>
              <a:rPr lang="fr-CH" sz="1400" u="none" baseline="0" dirty="0">
                <a:solidFill>
                  <a:schemeClr val="tx1"/>
                </a:solidFill>
                <a:latin typeface="Verdana" panose="020B0604030504040204" pitchFamily="34" charset="0"/>
                <a:ea typeface="Verdana" panose="020B0604030504040204" pitchFamily="34" charset="0"/>
                <a:cs typeface="Verdana" panose="020B0604030504040204" pitchFamily="34" charset="0"/>
              </a:rPr>
              <a:t> touche les droits d’auteur sur son image</a:t>
            </a:r>
            <a:r>
              <a:rPr lang="fr-CH" sz="1400" u="none" dirty="0">
                <a:solidFill>
                  <a:schemeClr val="tx1"/>
                </a:solidFill>
                <a:latin typeface="Verdana" panose="020B0604030504040204" pitchFamily="34" charset="0"/>
                <a:ea typeface="Verdana" panose="020B0604030504040204" pitchFamily="34" charset="0"/>
                <a:cs typeface="Verdana" panose="020B0604030504040204" pitchFamily="34" charset="0"/>
              </a:rPr>
              <a:t>. En tant qu’</a:t>
            </a:r>
            <a:r>
              <a:rPr lang="fr-CH" sz="1400" i="1" u="none" dirty="0">
                <a:solidFill>
                  <a:schemeClr val="tx1"/>
                </a:solidFill>
                <a:latin typeface="Verdana" panose="020B0604030504040204" pitchFamily="34" charset="0"/>
                <a:ea typeface="Verdana" panose="020B0604030504040204" pitchFamily="34" charset="0"/>
                <a:cs typeface="Verdana" panose="020B0604030504040204" pitchFamily="34" charset="0"/>
              </a:rPr>
              <a:t>amie proche</a:t>
            </a:r>
            <a:r>
              <a:rPr lang="fr-CH" sz="1400" u="none" dirty="0">
                <a:solidFill>
                  <a:schemeClr val="tx1"/>
                </a:solidFill>
                <a:latin typeface="Verdana" panose="020B0604030504040204" pitchFamily="34" charset="0"/>
                <a:ea typeface="Verdana" panose="020B0604030504040204" pitchFamily="34" charset="0"/>
                <a:cs typeface="Verdana" panose="020B0604030504040204" pitchFamily="34" charset="0"/>
              </a:rPr>
              <a:t> des singes, l’organisation voulait faire valoir les droits d’exploitation qui en découlent. Selon les indications de PETA, les revenus devaient revenir au singe et à son environnement. </a:t>
            </a:r>
          </a:p>
          <a:p>
            <a:endParaRPr lang="de-CH" sz="1400" u="none"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r>
              <a:rPr lang="fr-CH" sz="1400" u="none" dirty="0">
                <a:solidFill>
                  <a:schemeClr val="tx1"/>
                </a:solidFill>
                <a:latin typeface="Verdana" panose="020B0604030504040204" pitchFamily="34" charset="0"/>
                <a:ea typeface="Verdana" panose="020B0604030504040204" pitchFamily="34" charset="0"/>
                <a:cs typeface="Verdana" panose="020B0604030504040204" pitchFamily="34" charset="0"/>
              </a:rPr>
              <a:t>Une cour d’appel américaine a jugé (2016) qu’un macaque ne pouvait prétendre aux droits d’auteur sur un autoportrait qu’il avait lui-même pris en déclenchant l’appareil d’un photographe sur une île indonésienne. Les photos circulent depuis 2011 sur internet.</a:t>
            </a:r>
          </a:p>
          <a:p>
            <a:endParaRPr lang="de-CH" sz="1400" u="none"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sz="1400" u="none" dirty="0">
                <a:solidFill>
                  <a:schemeClr val="tx1"/>
                </a:solidFill>
                <a:latin typeface="Verdana" panose="020B0604030504040204" pitchFamily="34" charset="0"/>
                <a:ea typeface="Verdana" panose="020B0604030504040204" pitchFamily="34" charset="0"/>
                <a:cs typeface="Verdana" panose="020B0604030504040204" pitchFamily="34" charset="0"/>
              </a:rPr>
              <a:t>Le Figaro.fr (avril 2018).</a:t>
            </a:r>
            <a:r>
              <a:rPr lang="fr-CH" sz="1400" b="0" u="none" dirty="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fr-CH" sz="1400" b="0" dirty="0"/>
              <a:t>Selfie du singe: pas de droits d’auteur pour le macaque Naruto </a:t>
            </a:r>
            <a:r>
              <a:rPr lang="fr-CH" sz="1400" u="none" dirty="0">
                <a:solidFill>
                  <a:schemeClr val="tx1"/>
                </a:solidFill>
                <a:latin typeface="Verdana" panose="020B0604030504040204" pitchFamily="34" charset="0"/>
                <a:ea typeface="Verdana" panose="020B0604030504040204" pitchFamily="34" charset="0"/>
                <a:cs typeface="Verdana" panose="020B0604030504040204" pitchFamily="34" charset="0"/>
              </a:rPr>
              <a:t>http://www.lefigaro.fr/culture/2018/04/25/03004-20180425ARTFIG00112-selfie-du-singe-pas-de-droits-d-auteur-pour-le-macaque-naruto.php</a:t>
            </a:r>
          </a:p>
          <a:p>
            <a:endParaRPr lang="de-CH" sz="1400" u="none"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Foliennummernplatzhalter 3"/>
          <p:cNvSpPr>
            <a:spLocks noGrp="1"/>
          </p:cNvSpPr>
          <p:nvPr>
            <p:ph type="sldNum" sz="quarter" idx="10"/>
          </p:nvPr>
        </p:nvSpPr>
        <p:spPr/>
        <p:txBody>
          <a:bodyPr/>
          <a:lstStyle/>
          <a:p>
            <a:fld id="{E2A9A078-A6AA-4926-8674-A1F60A1FDF40}" type="slidenum">
              <a:rPr lang="de-CH" smtClean="0"/>
              <a:t>70</a:t>
            </a:fld>
            <a:endParaRPr lang="de-CH" dirty="0"/>
          </a:p>
        </p:txBody>
      </p:sp>
    </p:spTree>
    <p:extLst>
      <p:ext uri="{BB962C8B-B14F-4D97-AF65-F5344CB8AC3E}">
        <p14:creationId xmlns:p14="http://schemas.microsoft.com/office/powerpoint/2010/main" val="574993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 </a:t>
            </a:r>
          </a:p>
        </p:txBody>
      </p:sp>
      <p:sp>
        <p:nvSpPr>
          <p:cNvPr id="4" name="Foliennummernplatzhalter 3"/>
          <p:cNvSpPr>
            <a:spLocks noGrp="1"/>
          </p:cNvSpPr>
          <p:nvPr>
            <p:ph type="sldNum" sz="quarter" idx="10"/>
          </p:nvPr>
        </p:nvSpPr>
        <p:spPr/>
        <p:txBody>
          <a:bodyPr/>
          <a:lstStyle/>
          <a:p>
            <a:fld id="{E2A9A078-A6AA-4926-8674-A1F60A1FDF40}" type="slidenum">
              <a:rPr lang="de-CH" smtClean="0"/>
              <a:t>71</a:t>
            </a:fld>
            <a:endParaRPr lang="de-CH" dirty="0"/>
          </a:p>
        </p:txBody>
      </p:sp>
    </p:spTree>
    <p:extLst>
      <p:ext uri="{BB962C8B-B14F-4D97-AF65-F5344CB8AC3E}">
        <p14:creationId xmlns:p14="http://schemas.microsoft.com/office/powerpoint/2010/main" val="42028708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E2A9A078-A6AA-4926-8674-A1F60A1FDF40}" type="slidenum">
              <a:rPr lang="de-CH" smtClean="0"/>
              <a:t>72</a:t>
            </a:fld>
            <a:endParaRPr lang="de-CH" dirty="0"/>
          </a:p>
        </p:txBody>
      </p:sp>
    </p:spTree>
    <p:extLst>
      <p:ext uri="{BB962C8B-B14F-4D97-AF65-F5344CB8AC3E}">
        <p14:creationId xmlns:p14="http://schemas.microsoft.com/office/powerpoint/2010/main" val="18084212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Lors de la recherche sur Google, il est possible de filtrer les résultats en fonction de la licence dans les outils.</a:t>
            </a:r>
          </a:p>
        </p:txBody>
      </p:sp>
      <p:sp>
        <p:nvSpPr>
          <p:cNvPr id="4" name="Foliennummernplatzhalter 3"/>
          <p:cNvSpPr>
            <a:spLocks noGrp="1"/>
          </p:cNvSpPr>
          <p:nvPr>
            <p:ph type="sldNum" sz="quarter" idx="10"/>
          </p:nvPr>
        </p:nvSpPr>
        <p:spPr/>
        <p:txBody>
          <a:bodyPr/>
          <a:lstStyle/>
          <a:p>
            <a:fld id="{E2A9A078-A6AA-4926-8674-A1F60A1FDF40}" type="slidenum">
              <a:rPr lang="de-CH" smtClean="0"/>
              <a:t>73</a:t>
            </a:fld>
            <a:endParaRPr lang="de-CH" dirty="0"/>
          </a:p>
        </p:txBody>
      </p:sp>
    </p:spTree>
    <p:extLst>
      <p:ext uri="{BB962C8B-B14F-4D97-AF65-F5344CB8AC3E}">
        <p14:creationId xmlns:p14="http://schemas.microsoft.com/office/powerpoint/2010/main" val="2359555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10"/>
          </p:nvPr>
        </p:nvSpPr>
        <p:spPr>
          <a:xfrm>
            <a:off x="3850444" y="9378825"/>
            <a:ext cx="2945659" cy="493713"/>
          </a:xfrm>
          <a:prstGeom prst="rect">
            <a:avLst/>
          </a:prstGeom>
        </p:spPr>
        <p:txBody>
          <a:bodyPr/>
          <a:lstStyle/>
          <a:p>
            <a:fld id="{07BD4F12-708F-432E-9221-797B924E8CE3}" type="slidenum">
              <a:rPr lang="fr-CH" smtClean="0"/>
              <a:pPr/>
              <a:t>5</a:t>
            </a:fld>
            <a:endParaRPr lang="fr-CH"/>
          </a:p>
        </p:txBody>
      </p:sp>
    </p:spTree>
    <p:extLst>
      <p:ext uri="{BB962C8B-B14F-4D97-AF65-F5344CB8AC3E}">
        <p14:creationId xmlns:p14="http://schemas.microsoft.com/office/powerpoint/2010/main" val="11961249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Lors de la recherche d’images sur Flickr, il est possible de filtrer les résultats en fonction de la licence.</a:t>
            </a:r>
          </a:p>
          <a:p>
            <a:endParaRPr lang="de-CH" dirty="0"/>
          </a:p>
        </p:txBody>
      </p:sp>
      <p:sp>
        <p:nvSpPr>
          <p:cNvPr id="4" name="Foliennummernplatzhalter 3"/>
          <p:cNvSpPr>
            <a:spLocks noGrp="1"/>
          </p:cNvSpPr>
          <p:nvPr>
            <p:ph type="sldNum" sz="quarter" idx="10"/>
          </p:nvPr>
        </p:nvSpPr>
        <p:spPr/>
        <p:txBody>
          <a:bodyPr/>
          <a:lstStyle/>
          <a:p>
            <a:fld id="{E2A9A078-A6AA-4926-8674-A1F60A1FDF40}" type="slidenum">
              <a:rPr lang="de-CH" smtClean="0"/>
              <a:t>74</a:t>
            </a:fld>
            <a:endParaRPr lang="de-CH" dirty="0"/>
          </a:p>
        </p:txBody>
      </p:sp>
    </p:spTree>
    <p:extLst>
      <p:ext uri="{BB962C8B-B14F-4D97-AF65-F5344CB8AC3E}">
        <p14:creationId xmlns:p14="http://schemas.microsoft.com/office/powerpoint/2010/main" val="29317708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E2A9A078-A6AA-4926-8674-A1F60A1FDF40}" type="slidenum">
              <a:rPr lang="de-CH" smtClean="0"/>
              <a:t>75</a:t>
            </a:fld>
            <a:endParaRPr lang="de-CH" dirty="0"/>
          </a:p>
        </p:txBody>
      </p:sp>
    </p:spTree>
    <p:extLst>
      <p:ext uri="{BB962C8B-B14F-4D97-AF65-F5344CB8AC3E}">
        <p14:creationId xmlns:p14="http://schemas.microsoft.com/office/powerpoint/2010/main" val="37996332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E2A9A078-A6AA-4926-8674-A1F60A1FDF40}" type="slidenum">
              <a:rPr lang="de-CH" smtClean="0"/>
              <a:t>76</a:t>
            </a:fld>
            <a:endParaRPr lang="de-CH" dirty="0"/>
          </a:p>
        </p:txBody>
      </p:sp>
    </p:spTree>
    <p:extLst>
      <p:ext uri="{BB962C8B-B14F-4D97-AF65-F5344CB8AC3E}">
        <p14:creationId xmlns:p14="http://schemas.microsoft.com/office/powerpoint/2010/main" val="31199509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 </a:t>
            </a:r>
          </a:p>
        </p:txBody>
      </p:sp>
      <p:sp>
        <p:nvSpPr>
          <p:cNvPr id="4" name="Foliennummernplatzhalter 3"/>
          <p:cNvSpPr>
            <a:spLocks noGrp="1"/>
          </p:cNvSpPr>
          <p:nvPr>
            <p:ph type="sldNum" sz="quarter" idx="10"/>
          </p:nvPr>
        </p:nvSpPr>
        <p:spPr/>
        <p:txBody>
          <a:bodyPr/>
          <a:lstStyle/>
          <a:p>
            <a:fld id="{E2A9A078-A6AA-4926-8674-A1F60A1FDF40}" type="slidenum">
              <a:rPr lang="de-CH" smtClean="0"/>
              <a:t>77</a:t>
            </a:fld>
            <a:endParaRPr lang="de-CH" dirty="0"/>
          </a:p>
        </p:txBody>
      </p:sp>
    </p:spTree>
    <p:extLst>
      <p:ext uri="{BB962C8B-B14F-4D97-AF65-F5344CB8AC3E}">
        <p14:creationId xmlns:p14="http://schemas.microsoft.com/office/powerpoint/2010/main" val="35192587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E2A9A078-A6AA-4926-8674-A1F60A1FDF40}" type="slidenum">
              <a:rPr lang="de-CH" smtClean="0"/>
              <a:t>78</a:t>
            </a:fld>
            <a:endParaRPr lang="de-CH" dirty="0"/>
          </a:p>
        </p:txBody>
      </p:sp>
    </p:spTree>
    <p:extLst>
      <p:ext uri="{BB962C8B-B14F-4D97-AF65-F5344CB8AC3E}">
        <p14:creationId xmlns:p14="http://schemas.microsoft.com/office/powerpoint/2010/main" val="13665928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E2A9A078-A6AA-4926-8674-A1F60A1FDF40}" type="slidenum">
              <a:rPr lang="de-CH" smtClean="0"/>
              <a:t>80</a:t>
            </a:fld>
            <a:endParaRPr lang="de-CH" dirty="0"/>
          </a:p>
        </p:txBody>
      </p:sp>
    </p:spTree>
    <p:extLst>
      <p:ext uri="{BB962C8B-B14F-4D97-AF65-F5344CB8AC3E}">
        <p14:creationId xmlns:p14="http://schemas.microsoft.com/office/powerpoint/2010/main" val="19030736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 </a:t>
            </a:r>
          </a:p>
        </p:txBody>
      </p:sp>
      <p:sp>
        <p:nvSpPr>
          <p:cNvPr id="4" name="Foliennummernplatzhalter 3"/>
          <p:cNvSpPr>
            <a:spLocks noGrp="1"/>
          </p:cNvSpPr>
          <p:nvPr>
            <p:ph type="sldNum" sz="quarter" idx="10"/>
          </p:nvPr>
        </p:nvSpPr>
        <p:spPr/>
        <p:txBody>
          <a:bodyPr/>
          <a:lstStyle/>
          <a:p>
            <a:fld id="{E2A9A078-A6AA-4926-8674-A1F60A1FDF40}" type="slidenum">
              <a:rPr lang="de-CH" smtClean="0"/>
              <a:t>82</a:t>
            </a:fld>
            <a:endParaRPr lang="de-CH" dirty="0"/>
          </a:p>
        </p:txBody>
      </p:sp>
    </p:spTree>
    <p:extLst>
      <p:ext uri="{BB962C8B-B14F-4D97-AF65-F5344CB8AC3E}">
        <p14:creationId xmlns:p14="http://schemas.microsoft.com/office/powerpoint/2010/main" val="32609088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E2A9A078-A6AA-4926-8674-A1F60A1FDF40}" type="slidenum">
              <a:rPr lang="de-CH" smtClean="0"/>
              <a:t>83</a:t>
            </a:fld>
            <a:endParaRPr lang="de-CH" dirty="0"/>
          </a:p>
        </p:txBody>
      </p:sp>
    </p:spTree>
    <p:extLst>
      <p:ext uri="{BB962C8B-B14F-4D97-AF65-F5344CB8AC3E}">
        <p14:creationId xmlns:p14="http://schemas.microsoft.com/office/powerpoint/2010/main" val="41962563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 Lors de la synthèse, faire le lien avec la présentation d’œuvre.</a:t>
            </a:r>
          </a:p>
          <a:p>
            <a:endParaRPr lang="de-CH" dirty="0"/>
          </a:p>
        </p:txBody>
      </p:sp>
      <p:sp>
        <p:nvSpPr>
          <p:cNvPr id="4" name="Foliennummernplatzhalter 3"/>
          <p:cNvSpPr>
            <a:spLocks noGrp="1"/>
          </p:cNvSpPr>
          <p:nvPr>
            <p:ph type="sldNum" sz="quarter" idx="10"/>
          </p:nvPr>
        </p:nvSpPr>
        <p:spPr/>
        <p:txBody>
          <a:bodyPr/>
          <a:lstStyle/>
          <a:p>
            <a:fld id="{E2A9A078-A6AA-4926-8674-A1F60A1FDF40}" type="slidenum">
              <a:rPr lang="de-CH" smtClean="0"/>
              <a:t>84</a:t>
            </a:fld>
            <a:endParaRPr lang="de-CH" dirty="0"/>
          </a:p>
        </p:txBody>
      </p:sp>
    </p:spTree>
    <p:extLst>
      <p:ext uri="{BB962C8B-B14F-4D97-AF65-F5344CB8AC3E}">
        <p14:creationId xmlns:p14="http://schemas.microsoft.com/office/powerpoint/2010/main" val="19093454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E2A9A078-A6AA-4926-8674-A1F60A1FDF40}" type="slidenum">
              <a:rPr lang="de-CH" smtClean="0"/>
              <a:t>85</a:t>
            </a:fld>
            <a:endParaRPr lang="de-CH" dirty="0"/>
          </a:p>
        </p:txBody>
      </p:sp>
    </p:spTree>
    <p:extLst>
      <p:ext uri="{BB962C8B-B14F-4D97-AF65-F5344CB8AC3E}">
        <p14:creationId xmlns:p14="http://schemas.microsoft.com/office/powerpoint/2010/main" val="2951105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a:p>
        </p:txBody>
      </p:sp>
    </p:spTree>
    <p:extLst>
      <p:ext uri="{BB962C8B-B14F-4D97-AF65-F5344CB8AC3E}">
        <p14:creationId xmlns:p14="http://schemas.microsoft.com/office/powerpoint/2010/main" val="26301857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Tree>
    <p:extLst>
      <p:ext uri="{BB962C8B-B14F-4D97-AF65-F5344CB8AC3E}">
        <p14:creationId xmlns:p14="http://schemas.microsoft.com/office/powerpoint/2010/main" val="41357572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10" name="Espace réservé de l'en-tête 9"/>
          <p:cNvSpPr>
            <a:spLocks noGrp="1"/>
          </p:cNvSpPr>
          <p:nvPr>
            <p:ph type="hdr" sz="quarter" idx="12"/>
          </p:nvPr>
        </p:nvSpPr>
        <p:spPr/>
        <p:txBody>
          <a:bodyPr/>
          <a:lstStyle/>
          <a:p>
            <a:endParaRPr lang="fr-CH"/>
          </a:p>
        </p:txBody>
      </p:sp>
      <p:sp>
        <p:nvSpPr>
          <p:cNvPr id="11" name="Espace réservé du pied de page 10"/>
          <p:cNvSpPr>
            <a:spLocks noGrp="1"/>
          </p:cNvSpPr>
          <p:nvPr>
            <p:ph type="ftr" sz="quarter" idx="13"/>
          </p:nvPr>
        </p:nvSpPr>
        <p:spPr/>
        <p:txBody>
          <a:bodyPr/>
          <a:lstStyle/>
          <a:p>
            <a:endParaRPr lang="fr-CH"/>
          </a:p>
        </p:txBody>
      </p:sp>
      <p:sp>
        <p:nvSpPr>
          <p:cNvPr id="13" name="Espace réservé du numéro de diapositive 12"/>
          <p:cNvSpPr>
            <a:spLocks noGrp="1"/>
          </p:cNvSpPr>
          <p:nvPr>
            <p:ph type="sldNum" sz="quarter" idx="15"/>
          </p:nvPr>
        </p:nvSpPr>
        <p:spPr>
          <a:xfrm>
            <a:off x="3849688" y="9428163"/>
            <a:ext cx="2946400" cy="496887"/>
          </a:xfrm>
          <a:prstGeom prst="rect">
            <a:avLst/>
          </a:prstGeom>
        </p:spPr>
        <p:txBody>
          <a:bodyPr/>
          <a:lstStyle/>
          <a:p>
            <a:fld id="{A7B52B5E-050F-4EAD-9A8C-23D0D7BB9B0E}" type="slidenum">
              <a:rPr lang="fr-CH" smtClean="0"/>
              <a:pPr/>
              <a:t>94</a:t>
            </a:fld>
            <a:endParaRPr lang="fr-CH"/>
          </a:p>
        </p:txBody>
      </p:sp>
      <p:sp>
        <p:nvSpPr>
          <p:cNvPr id="14" name="Espace réservé de la date 13"/>
          <p:cNvSpPr>
            <a:spLocks noGrp="1"/>
          </p:cNvSpPr>
          <p:nvPr>
            <p:ph type="dt" idx="16"/>
          </p:nvPr>
        </p:nvSpPr>
        <p:spPr/>
        <p:txBody>
          <a:bodyPr/>
          <a:lstStyle/>
          <a:p>
            <a:r>
              <a:rPr lang="en-US"/>
              <a:t>Version du 15.12.2015</a:t>
            </a:r>
            <a:endParaRPr lang="fr-CH"/>
          </a:p>
        </p:txBody>
      </p:sp>
    </p:spTree>
    <p:extLst>
      <p:ext uri="{BB962C8B-B14F-4D97-AF65-F5344CB8AC3E}">
        <p14:creationId xmlns:p14="http://schemas.microsoft.com/office/powerpoint/2010/main" val="1915304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a:p>
        </p:txBody>
      </p:sp>
      <p:sp>
        <p:nvSpPr>
          <p:cNvPr id="10" name="Espace réservé de l'en-tête 9"/>
          <p:cNvSpPr>
            <a:spLocks noGrp="1"/>
          </p:cNvSpPr>
          <p:nvPr>
            <p:ph type="hdr" sz="quarter" idx="12"/>
          </p:nvPr>
        </p:nvSpPr>
        <p:spPr/>
        <p:txBody>
          <a:bodyPr/>
          <a:lstStyle/>
          <a:p>
            <a:endParaRPr lang="fr-CH"/>
          </a:p>
        </p:txBody>
      </p:sp>
      <p:sp>
        <p:nvSpPr>
          <p:cNvPr id="11" name="Espace réservé du pied de page 10"/>
          <p:cNvSpPr>
            <a:spLocks noGrp="1"/>
          </p:cNvSpPr>
          <p:nvPr>
            <p:ph type="ftr" sz="quarter" idx="13"/>
          </p:nvPr>
        </p:nvSpPr>
        <p:spPr/>
        <p:txBody>
          <a:bodyPr/>
          <a:lstStyle/>
          <a:p>
            <a:endParaRPr lang="fr-CH"/>
          </a:p>
        </p:txBody>
      </p:sp>
      <p:sp>
        <p:nvSpPr>
          <p:cNvPr id="13" name="Espace réservé du numéro de diapositive 12"/>
          <p:cNvSpPr>
            <a:spLocks noGrp="1"/>
          </p:cNvSpPr>
          <p:nvPr>
            <p:ph type="sldNum" sz="quarter" idx="15"/>
          </p:nvPr>
        </p:nvSpPr>
        <p:spPr>
          <a:xfrm>
            <a:off x="3849688" y="9428163"/>
            <a:ext cx="2946400" cy="496887"/>
          </a:xfrm>
          <a:prstGeom prst="rect">
            <a:avLst/>
          </a:prstGeom>
        </p:spPr>
        <p:txBody>
          <a:bodyPr/>
          <a:lstStyle/>
          <a:p>
            <a:fld id="{A7B52B5E-050F-4EAD-9A8C-23D0D7BB9B0E}" type="slidenum">
              <a:rPr lang="fr-CH" smtClean="0"/>
              <a:pPr/>
              <a:t>25</a:t>
            </a:fld>
            <a:endParaRPr lang="fr-CH"/>
          </a:p>
        </p:txBody>
      </p:sp>
      <p:sp>
        <p:nvSpPr>
          <p:cNvPr id="14" name="Espace réservé de la date 13"/>
          <p:cNvSpPr>
            <a:spLocks noGrp="1"/>
          </p:cNvSpPr>
          <p:nvPr>
            <p:ph type="dt" idx="16"/>
          </p:nvPr>
        </p:nvSpPr>
        <p:spPr/>
        <p:txBody>
          <a:bodyPr/>
          <a:lstStyle/>
          <a:p>
            <a:r>
              <a:rPr lang="en-US"/>
              <a:t>Version du 15.12.2015</a:t>
            </a:r>
            <a:endParaRPr lang="fr-CH"/>
          </a:p>
        </p:txBody>
      </p:sp>
    </p:spTree>
    <p:extLst>
      <p:ext uri="{BB962C8B-B14F-4D97-AF65-F5344CB8AC3E}">
        <p14:creationId xmlns:p14="http://schemas.microsoft.com/office/powerpoint/2010/main" val="1156092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8325" y="327025"/>
            <a:ext cx="3606800" cy="2028825"/>
          </a:xfrm>
        </p:spPr>
      </p:sp>
      <p:sp>
        <p:nvSpPr>
          <p:cNvPr id="3" name="Notizenplatzhalter 2"/>
          <p:cNvSpPr>
            <a:spLocks noGrp="1"/>
          </p:cNvSpPr>
          <p:nvPr>
            <p:ph type="body" idx="1"/>
          </p:nvPr>
        </p:nvSpPr>
        <p:spPr/>
        <p:txBody>
          <a:bodyPr/>
          <a:lstStyle/>
          <a:p>
            <a:endParaRPr lang="de-CH" dirty="0"/>
          </a:p>
        </p:txBody>
      </p:sp>
    </p:spTree>
    <p:extLst>
      <p:ext uri="{BB962C8B-B14F-4D97-AF65-F5344CB8AC3E}">
        <p14:creationId xmlns:p14="http://schemas.microsoft.com/office/powerpoint/2010/main" val="2447576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a:p>
        </p:txBody>
      </p:sp>
      <p:sp>
        <p:nvSpPr>
          <p:cNvPr id="10" name="Espace réservé de l'en-tête 9"/>
          <p:cNvSpPr>
            <a:spLocks noGrp="1"/>
          </p:cNvSpPr>
          <p:nvPr>
            <p:ph type="hdr" sz="quarter" idx="12"/>
          </p:nvPr>
        </p:nvSpPr>
        <p:spPr/>
        <p:txBody>
          <a:bodyPr/>
          <a:lstStyle/>
          <a:p>
            <a:endParaRPr lang="fr-CH"/>
          </a:p>
        </p:txBody>
      </p:sp>
      <p:sp>
        <p:nvSpPr>
          <p:cNvPr id="11" name="Espace réservé du pied de page 10"/>
          <p:cNvSpPr>
            <a:spLocks noGrp="1"/>
          </p:cNvSpPr>
          <p:nvPr>
            <p:ph type="ftr" sz="quarter" idx="13"/>
          </p:nvPr>
        </p:nvSpPr>
        <p:spPr/>
        <p:txBody>
          <a:bodyPr/>
          <a:lstStyle/>
          <a:p>
            <a:endParaRPr lang="fr-CH"/>
          </a:p>
        </p:txBody>
      </p:sp>
      <p:sp>
        <p:nvSpPr>
          <p:cNvPr id="13" name="Espace réservé du numéro de diapositive 12"/>
          <p:cNvSpPr>
            <a:spLocks noGrp="1"/>
          </p:cNvSpPr>
          <p:nvPr>
            <p:ph type="sldNum" sz="quarter" idx="15"/>
          </p:nvPr>
        </p:nvSpPr>
        <p:spPr>
          <a:xfrm>
            <a:off x="3849688" y="9428163"/>
            <a:ext cx="2946400" cy="496887"/>
          </a:xfrm>
          <a:prstGeom prst="rect">
            <a:avLst/>
          </a:prstGeom>
        </p:spPr>
        <p:txBody>
          <a:bodyPr/>
          <a:lstStyle/>
          <a:p>
            <a:fld id="{A7B52B5E-050F-4EAD-9A8C-23D0D7BB9B0E}" type="slidenum">
              <a:rPr lang="fr-CH" smtClean="0"/>
              <a:pPr/>
              <a:t>41</a:t>
            </a:fld>
            <a:endParaRPr lang="fr-CH"/>
          </a:p>
        </p:txBody>
      </p:sp>
      <p:sp>
        <p:nvSpPr>
          <p:cNvPr id="14" name="Espace réservé de la date 13"/>
          <p:cNvSpPr>
            <a:spLocks noGrp="1"/>
          </p:cNvSpPr>
          <p:nvPr>
            <p:ph type="dt" idx="16"/>
          </p:nvPr>
        </p:nvSpPr>
        <p:spPr/>
        <p:txBody>
          <a:bodyPr/>
          <a:lstStyle/>
          <a:p>
            <a:r>
              <a:rPr lang="en-US"/>
              <a:t>Version du 15.12.2015</a:t>
            </a:r>
            <a:endParaRPr lang="fr-CH"/>
          </a:p>
        </p:txBody>
      </p:sp>
    </p:spTree>
    <p:extLst>
      <p:ext uri="{BB962C8B-B14F-4D97-AF65-F5344CB8AC3E}">
        <p14:creationId xmlns:p14="http://schemas.microsoft.com/office/powerpoint/2010/main" val="2145169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a:p>
        </p:txBody>
      </p:sp>
      <p:sp>
        <p:nvSpPr>
          <p:cNvPr id="10" name="Espace réservé de l'en-tête 9"/>
          <p:cNvSpPr>
            <a:spLocks noGrp="1"/>
          </p:cNvSpPr>
          <p:nvPr>
            <p:ph type="hdr" sz="quarter" idx="12"/>
          </p:nvPr>
        </p:nvSpPr>
        <p:spPr/>
        <p:txBody>
          <a:bodyPr/>
          <a:lstStyle/>
          <a:p>
            <a:endParaRPr lang="fr-CH"/>
          </a:p>
        </p:txBody>
      </p:sp>
      <p:sp>
        <p:nvSpPr>
          <p:cNvPr id="11" name="Espace réservé du pied de page 10"/>
          <p:cNvSpPr>
            <a:spLocks noGrp="1"/>
          </p:cNvSpPr>
          <p:nvPr>
            <p:ph type="ftr" sz="quarter" idx="13"/>
          </p:nvPr>
        </p:nvSpPr>
        <p:spPr/>
        <p:txBody>
          <a:bodyPr/>
          <a:lstStyle/>
          <a:p>
            <a:endParaRPr lang="fr-CH"/>
          </a:p>
        </p:txBody>
      </p:sp>
      <p:sp>
        <p:nvSpPr>
          <p:cNvPr id="13" name="Espace réservé du numéro de diapositive 12"/>
          <p:cNvSpPr>
            <a:spLocks noGrp="1"/>
          </p:cNvSpPr>
          <p:nvPr>
            <p:ph type="sldNum" sz="quarter" idx="15"/>
          </p:nvPr>
        </p:nvSpPr>
        <p:spPr>
          <a:xfrm>
            <a:off x="3849688" y="9428163"/>
            <a:ext cx="2946400" cy="496887"/>
          </a:xfrm>
          <a:prstGeom prst="rect">
            <a:avLst/>
          </a:prstGeom>
        </p:spPr>
        <p:txBody>
          <a:bodyPr/>
          <a:lstStyle/>
          <a:p>
            <a:fld id="{A7B52B5E-050F-4EAD-9A8C-23D0D7BB9B0E}" type="slidenum">
              <a:rPr lang="fr-CH" smtClean="0"/>
              <a:pPr/>
              <a:t>48</a:t>
            </a:fld>
            <a:endParaRPr lang="fr-CH"/>
          </a:p>
        </p:txBody>
      </p:sp>
      <p:sp>
        <p:nvSpPr>
          <p:cNvPr id="14" name="Espace réservé de la date 13"/>
          <p:cNvSpPr>
            <a:spLocks noGrp="1"/>
          </p:cNvSpPr>
          <p:nvPr>
            <p:ph type="dt" idx="16"/>
          </p:nvPr>
        </p:nvSpPr>
        <p:spPr/>
        <p:txBody>
          <a:bodyPr/>
          <a:lstStyle/>
          <a:p>
            <a:r>
              <a:rPr lang="en-US"/>
              <a:t>Version du 15.12.2015</a:t>
            </a:r>
            <a:endParaRPr lang="fr-CH"/>
          </a:p>
        </p:txBody>
      </p:sp>
    </p:spTree>
    <p:extLst>
      <p:ext uri="{BB962C8B-B14F-4D97-AF65-F5344CB8AC3E}">
        <p14:creationId xmlns:p14="http://schemas.microsoft.com/office/powerpoint/2010/main" val="4120724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Photo 1 : Edward Snowden </a:t>
            </a:r>
          </a:p>
          <a:p>
            <a:r>
              <a:rPr lang="fr-CH" dirty="0"/>
              <a:t>Lanceur d’alerte américain et ancien collaborateur de la CIA. Ses révélations ont donné une idée de l’ampleur des pratiques de surveillance et d’espionnage</a:t>
            </a:r>
            <a:r>
              <a:rPr lang="fr-CH" baseline="0" dirty="0"/>
              <a:t> </a:t>
            </a:r>
            <a:r>
              <a:rPr lang="fr-CH" dirty="0"/>
              <a:t>au niveau mondial des services secrets – en particulier ceux des États-Unis et de la Grande-Bretagne. Ces révélations ont déclenché l’affaire de la NSA à l’été 2013. </a:t>
            </a:r>
          </a:p>
          <a:p>
            <a:endParaRPr lang="de-CH" dirty="0"/>
          </a:p>
          <a:p>
            <a:r>
              <a:rPr lang="fr-CH" dirty="0"/>
              <a:t>Photo 2 : La naissance de Vénus, tableau de Sandro Botticelli</a:t>
            </a:r>
          </a:p>
          <a:p>
            <a:r>
              <a:rPr lang="fr-CH" dirty="0"/>
              <a:t>A-t-on le droit de photographier cette femme si on ne peut pas la reconnaître? Est-elle au centre ou en arrière-plan de la photo? Question difficile!</a:t>
            </a:r>
          </a:p>
        </p:txBody>
      </p:sp>
      <p:sp>
        <p:nvSpPr>
          <p:cNvPr id="4" name="Foliennummernplatzhalter 3"/>
          <p:cNvSpPr>
            <a:spLocks noGrp="1"/>
          </p:cNvSpPr>
          <p:nvPr>
            <p:ph type="sldNum" sz="quarter" idx="10"/>
          </p:nvPr>
        </p:nvSpPr>
        <p:spPr/>
        <p:txBody>
          <a:bodyPr/>
          <a:lstStyle/>
          <a:p>
            <a:fld id="{E2A9A078-A6AA-4926-8674-A1F60A1FDF40}" type="slidenum">
              <a:rPr lang="de-CH" smtClean="0"/>
              <a:t>52</a:t>
            </a:fld>
            <a:endParaRPr lang="de-CH" dirty="0"/>
          </a:p>
        </p:txBody>
      </p:sp>
    </p:spTree>
    <p:extLst>
      <p:ext uri="{BB962C8B-B14F-4D97-AF65-F5344CB8AC3E}">
        <p14:creationId xmlns:p14="http://schemas.microsoft.com/office/powerpoint/2010/main" val="1139470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Modifiez le style du titre</a:t>
            </a:r>
            <a:endParaRPr lang="en-US" dirty="0"/>
          </a:p>
        </p:txBody>
      </p:sp>
      <p:sp>
        <p:nvSpPr>
          <p:cNvPr id="3" name="Content Placeholder 2"/>
          <p:cNvSpPr>
            <a:spLocks noGrp="1"/>
          </p:cNvSpPr>
          <p:nvPr>
            <p:ph idx="1"/>
          </p:nvPr>
        </p:nvSpPr>
        <p:spPr/>
        <p:txBody>
          <a:bodyPr anchor="t">
            <a:normAutofit/>
          </a:bodyPr>
          <a:lstStyle>
            <a:lvl1pPr>
              <a:buClrTx/>
              <a:defRPr sz="2800">
                <a:solidFill>
                  <a:schemeClr val="tx1"/>
                </a:solidFill>
              </a:defRPr>
            </a:lvl1pPr>
            <a:lvl2pPr marL="914400" indent="-457200">
              <a:buClrTx/>
              <a:buFont typeface="Arial" panose="020B0604020202020204" pitchFamily="34" charset="0"/>
              <a:buChar char="•"/>
              <a:defRPr sz="2800">
                <a:solidFill>
                  <a:schemeClr val="tx1"/>
                </a:solidFill>
              </a:defRPr>
            </a:lvl2pPr>
            <a:lvl3pPr>
              <a:buClrTx/>
              <a:defRPr sz="2800">
                <a:solidFill>
                  <a:schemeClr val="tx1"/>
                </a:solidFill>
              </a:defRPr>
            </a:lvl3pPr>
            <a:lvl4pPr>
              <a:buClrTx/>
              <a:defRPr sz="2800">
                <a:solidFill>
                  <a:schemeClr val="tx1"/>
                </a:solidFill>
              </a:defRPr>
            </a:lvl4pPr>
            <a:lvl5pPr>
              <a:buClrTx/>
              <a:defRPr sz="2800">
                <a:solidFill>
                  <a:schemeClr val="tx1"/>
                </a:solidFil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57F1E4F-1CFF-5643-939E-217C01CDF565}" type="slidenum">
              <a:rPr lang="en-US" smtClean="0"/>
              <a:pPr/>
              <a:t>‹N°›</a:t>
            </a:fld>
            <a:endParaRPr lang="en-US" dirty="0"/>
          </a:p>
        </p:txBody>
      </p:sp>
      <p:sp>
        <p:nvSpPr>
          <p:cNvPr id="5" name="Espace réservé de la date 7">
            <a:extLst>
              <a:ext uri="{FF2B5EF4-FFF2-40B4-BE49-F238E27FC236}">
                <a16:creationId xmlns:a16="http://schemas.microsoft.com/office/drawing/2014/main" id="{2AF44CC1-6121-4E18-9941-A9994387717A}"/>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800" b="0">
                <a:solidFill>
                  <a:schemeClr val="tx1">
                    <a:tint val="75000"/>
                  </a:schemeClr>
                </a:solidFill>
                <a:latin typeface="Arial" pitchFamily="34" charset="0"/>
                <a:cs typeface="Arial" pitchFamily="34" charset="0"/>
              </a:defRPr>
            </a:lvl1pPr>
          </a:lstStyle>
          <a:p>
            <a:r>
              <a:rPr lang="fr-FR"/>
              <a:t>Version du 02.03.2022</a:t>
            </a:r>
            <a:endParaRPr lang="fr-CH" dirty="0"/>
          </a:p>
        </p:txBody>
      </p:sp>
      <p:sp>
        <p:nvSpPr>
          <p:cNvPr id="7" name="Espace réservé du pied de page 9">
            <a:extLst>
              <a:ext uri="{FF2B5EF4-FFF2-40B4-BE49-F238E27FC236}">
                <a16:creationId xmlns:a16="http://schemas.microsoft.com/office/drawing/2014/main" id="{6378DA19-2EBF-48DA-9391-C984A9C41B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b="0" i="0" baseline="0">
                <a:solidFill>
                  <a:schemeClr val="tx1">
                    <a:tint val="75000"/>
                  </a:schemeClr>
                </a:solidFill>
                <a:latin typeface="Arial" panose="020B0604020202020204" pitchFamily="34" charset="0"/>
              </a:defRPr>
            </a:lvl1pPr>
          </a:lstStyle>
          <a:p>
            <a:r>
              <a:rPr lang="fr-FR" dirty="0"/>
              <a:t>COURS INTERENTREPRISES 1 / 3+1 / 2+1 / 18 Mois</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076064" y="3308581"/>
            <a:ext cx="10131427" cy="1468800"/>
          </a:xfrm>
        </p:spPr>
        <p:txBody>
          <a:bodyPr anchor="b">
            <a:normAutofit/>
          </a:bodyPr>
          <a:lstStyle>
            <a:lvl1pPr algn="l">
              <a:defRPr sz="4800" b="1" cap="none" baseline="0"/>
            </a:lvl1pPr>
          </a:lstStyle>
          <a:p>
            <a:r>
              <a:rPr lang="fr-FR" dirty="0"/>
              <a:t>Modifiez le style du titre</a:t>
            </a:r>
            <a:endParaRPr lang="en-US" dirty="0"/>
          </a:p>
        </p:txBody>
      </p:sp>
      <p:sp>
        <p:nvSpPr>
          <p:cNvPr id="3" name="Text Placeholder 2"/>
          <p:cNvSpPr>
            <a:spLocks noGrp="1"/>
          </p:cNvSpPr>
          <p:nvPr>
            <p:ph type="body" idx="1"/>
          </p:nvPr>
        </p:nvSpPr>
        <p:spPr>
          <a:xfrm>
            <a:off x="2085390" y="4777381"/>
            <a:ext cx="10131428" cy="860400"/>
          </a:xfrm>
        </p:spPr>
        <p:txBody>
          <a:bodyPr anchor="t">
            <a:normAutofit/>
          </a:bodyPr>
          <a:lstStyle>
            <a:lvl1pPr marL="0" indent="0" algn="l">
              <a:buNone/>
              <a:defRPr sz="4200" b="1"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Modifiez les styles du texte du masque</a:t>
            </a:r>
          </a:p>
        </p:txBody>
      </p:sp>
      <p:sp>
        <p:nvSpPr>
          <p:cNvPr id="6" name="Slide Number Placeholder 5"/>
          <p:cNvSpPr>
            <a:spLocks noGrp="1"/>
          </p:cNvSpPr>
          <p:nvPr>
            <p:ph type="sldNum" sz="quarter" idx="12"/>
          </p:nvPr>
        </p:nvSpPr>
        <p:spPr/>
        <p:txBody>
          <a:bodyPr/>
          <a:lstStyle>
            <a:lvl1pPr>
              <a:defRPr b="0"/>
            </a:lvl1pPr>
          </a:lstStyle>
          <a:p>
            <a:fld id="{D57F1E4F-1CFF-5643-939E-217C01CDF565}" type="slidenum">
              <a:rPr lang="en-US" smtClean="0"/>
              <a:pPr/>
              <a:t>‹N°›</a:t>
            </a:fld>
            <a:endParaRPr lang="en-US" dirty="0"/>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56901" y="282821"/>
            <a:ext cx="928688" cy="762000"/>
          </a:xfrm>
          <a:prstGeom prst="rect">
            <a:avLst/>
          </a:prstGeom>
        </p:spPr>
      </p:pic>
      <p:sp>
        <p:nvSpPr>
          <p:cNvPr id="7" name="Espace réservé de la date 7">
            <a:extLst>
              <a:ext uri="{FF2B5EF4-FFF2-40B4-BE49-F238E27FC236}">
                <a16:creationId xmlns:a16="http://schemas.microsoft.com/office/drawing/2014/main" id="{B4AD42EB-4152-4E8E-92BC-FBF77068E7CB}"/>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800" b="0">
                <a:solidFill>
                  <a:schemeClr val="tx1">
                    <a:tint val="75000"/>
                  </a:schemeClr>
                </a:solidFill>
                <a:latin typeface="Arial" pitchFamily="34" charset="0"/>
                <a:cs typeface="Arial" pitchFamily="34" charset="0"/>
              </a:defRPr>
            </a:lvl1pPr>
          </a:lstStyle>
          <a:p>
            <a:r>
              <a:rPr lang="fr-FR"/>
              <a:t>Version du 02.03.2022</a:t>
            </a:r>
            <a:endParaRPr lang="fr-CH" dirty="0"/>
          </a:p>
        </p:txBody>
      </p:sp>
      <p:sp>
        <p:nvSpPr>
          <p:cNvPr id="9" name="Espace réservé du pied de page 9">
            <a:extLst>
              <a:ext uri="{FF2B5EF4-FFF2-40B4-BE49-F238E27FC236}">
                <a16:creationId xmlns:a16="http://schemas.microsoft.com/office/drawing/2014/main" id="{6969D964-4F4C-4A6A-A38F-9600F579BC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b="0" i="0" baseline="0">
                <a:solidFill>
                  <a:schemeClr val="tx1">
                    <a:tint val="75000"/>
                  </a:schemeClr>
                </a:solidFill>
                <a:latin typeface="Arial" panose="020B0604020202020204" pitchFamily="34" charset="0"/>
              </a:defRPr>
            </a:lvl1pPr>
          </a:lstStyle>
          <a:p>
            <a:r>
              <a:rPr lang="fr-FR" dirty="0"/>
              <a:t>COURS INTERENTREPRISES 1 / 3+1 / 2+1 / 18 Mois</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b="0"/>
            </a:lvl1pPr>
          </a:lstStyle>
          <a:p>
            <a:fld id="{D57F1E4F-1CFF-5643-939E-217C01CDF565}" type="slidenum">
              <a:rPr lang="en-US" smtClean="0"/>
              <a:pPr/>
              <a:t>‹N°›</a:t>
            </a:fld>
            <a:endParaRPr lang="en-US" dirty="0"/>
          </a:p>
        </p:txBody>
      </p:sp>
      <p:sp>
        <p:nvSpPr>
          <p:cNvPr id="3" name="Espace réservé de la date 7">
            <a:extLst>
              <a:ext uri="{FF2B5EF4-FFF2-40B4-BE49-F238E27FC236}">
                <a16:creationId xmlns:a16="http://schemas.microsoft.com/office/drawing/2014/main" id="{B070E7E1-54CC-47A1-B0F3-1FC6D239B422}"/>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800" b="0">
                <a:solidFill>
                  <a:schemeClr val="tx1">
                    <a:tint val="75000"/>
                  </a:schemeClr>
                </a:solidFill>
                <a:latin typeface="Arial" pitchFamily="34" charset="0"/>
                <a:cs typeface="Arial" pitchFamily="34" charset="0"/>
              </a:defRPr>
            </a:lvl1pPr>
          </a:lstStyle>
          <a:p>
            <a:r>
              <a:rPr lang="fr-FR"/>
              <a:t>Version du 02.03.2022</a:t>
            </a:r>
            <a:endParaRPr lang="fr-CH" dirty="0"/>
          </a:p>
        </p:txBody>
      </p:sp>
      <p:sp>
        <p:nvSpPr>
          <p:cNvPr id="5" name="Espace réservé du pied de page 9">
            <a:extLst>
              <a:ext uri="{FF2B5EF4-FFF2-40B4-BE49-F238E27FC236}">
                <a16:creationId xmlns:a16="http://schemas.microsoft.com/office/drawing/2014/main" id="{C8A7EDF2-6065-426F-A7D9-19E7532E32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b="0" i="0" baseline="0">
                <a:solidFill>
                  <a:schemeClr val="tx1">
                    <a:tint val="75000"/>
                  </a:schemeClr>
                </a:solidFill>
                <a:latin typeface="Arial" panose="020B0604020202020204" pitchFamily="34" charset="0"/>
              </a:defRPr>
            </a:lvl1pPr>
          </a:lstStyle>
          <a:p>
            <a:r>
              <a:rPr lang="fr-FR" dirty="0"/>
              <a:t>COURS INTERENTREPRISES 1 / 3+1 / 2+1 / 18 Mois</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fr-FR" dirty="0"/>
              <a:t>Modifiez le style du titre</a:t>
            </a:r>
            <a:endParaRPr lang="en-US" dirty="0"/>
          </a:p>
        </p:txBody>
      </p:sp>
      <p:sp>
        <p:nvSpPr>
          <p:cNvPr id="5" name="Slide Number Placeholder 4"/>
          <p:cNvSpPr>
            <a:spLocks noGrp="1"/>
          </p:cNvSpPr>
          <p:nvPr>
            <p:ph type="sldNum" sz="quarter" idx="12"/>
          </p:nvPr>
        </p:nvSpPr>
        <p:spPr/>
        <p:txBody>
          <a:bodyPr/>
          <a:lstStyle>
            <a:lvl1pPr>
              <a:defRPr b="0"/>
            </a:lvl1pPr>
          </a:lstStyle>
          <a:p>
            <a:fld id="{D57F1E4F-1CFF-5643-939E-217C01CDF565}" type="slidenum">
              <a:rPr lang="en-US" smtClean="0"/>
              <a:pPr/>
              <a:t>‹N°›</a:t>
            </a:fld>
            <a:endParaRPr lang="en-US" dirty="0"/>
          </a:p>
        </p:txBody>
      </p:sp>
      <p:sp>
        <p:nvSpPr>
          <p:cNvPr id="4" name="Espace réservé de la date 7">
            <a:extLst>
              <a:ext uri="{FF2B5EF4-FFF2-40B4-BE49-F238E27FC236}">
                <a16:creationId xmlns:a16="http://schemas.microsoft.com/office/drawing/2014/main" id="{9C58396D-98B8-4622-8ACC-9794540A88A6}"/>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800" b="0">
                <a:solidFill>
                  <a:schemeClr val="tx1">
                    <a:tint val="75000"/>
                  </a:schemeClr>
                </a:solidFill>
                <a:latin typeface="Arial" pitchFamily="34" charset="0"/>
                <a:cs typeface="Arial" pitchFamily="34" charset="0"/>
              </a:defRPr>
            </a:lvl1pPr>
          </a:lstStyle>
          <a:p>
            <a:r>
              <a:rPr lang="fr-FR"/>
              <a:t>Version du 02.03.2022</a:t>
            </a:r>
            <a:endParaRPr lang="fr-CH" dirty="0"/>
          </a:p>
        </p:txBody>
      </p:sp>
      <p:sp>
        <p:nvSpPr>
          <p:cNvPr id="6" name="Espace réservé du pied de page 9">
            <a:extLst>
              <a:ext uri="{FF2B5EF4-FFF2-40B4-BE49-F238E27FC236}">
                <a16:creationId xmlns:a16="http://schemas.microsoft.com/office/drawing/2014/main" id="{DE06DF12-A6CE-4E17-8E0C-352F60A4BE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b="0" i="0" baseline="0">
                <a:solidFill>
                  <a:schemeClr val="tx1">
                    <a:tint val="75000"/>
                  </a:schemeClr>
                </a:solidFill>
                <a:latin typeface="Arial" panose="020B0604020202020204" pitchFamily="34" charset="0"/>
              </a:defRPr>
            </a:lvl1pPr>
          </a:lstStyle>
          <a:p>
            <a:r>
              <a:rPr lang="fr-FR" dirty="0"/>
              <a:t>COURS INTERENTREPRISES 1 / 3+1 / 2+1 / 18 Mois</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Swissmem Text_Bild_2sp">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dirty="0"/>
              <a:t>Titelmasterformat durch Klicken bearbeiten</a:t>
            </a:r>
            <a:endParaRPr lang="de-CH" dirty="0"/>
          </a:p>
        </p:txBody>
      </p:sp>
      <p:sp>
        <p:nvSpPr>
          <p:cNvPr id="5" name="Textplatzhalter 4"/>
          <p:cNvSpPr>
            <a:spLocks noGrp="1"/>
          </p:cNvSpPr>
          <p:nvPr>
            <p:ph type="body" sz="quarter" idx="11" hasCustomPrompt="1"/>
          </p:nvPr>
        </p:nvSpPr>
        <p:spPr>
          <a:xfrm>
            <a:off x="480483" y="1692001"/>
            <a:ext cx="5520000" cy="4042051"/>
          </a:xfrm>
        </p:spPr>
        <p:txBody>
          <a:bodyPr/>
          <a:lstStyle>
            <a:lvl3pPr marL="0" marR="0" indent="0" algn="l" defTabSz="914400" rtl="0" eaLnBrk="1" fontAlgn="auto" latinLnBrk="0" hangingPunct="1">
              <a:lnSpc>
                <a:spcPct val="100000"/>
              </a:lnSpc>
              <a:spcBef>
                <a:spcPts val="0"/>
              </a:spcBef>
              <a:spcAft>
                <a:spcPts val="0"/>
              </a:spcAft>
              <a:buClrTx/>
              <a:buSzTx/>
              <a:buFontTx/>
              <a:buNone/>
              <a:tabLst/>
              <a:defRPr baseline="0"/>
            </a:lvl3pPr>
            <a:lvl4pPr marL="1371600" indent="0">
              <a:buNone/>
              <a:defRPr/>
            </a:lvl4pPr>
          </a:lstStyle>
          <a:p>
            <a:pPr lvl="3"/>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amet</a:t>
            </a:r>
            <a:r>
              <a:rPr lang="de-DE" dirty="0"/>
              <a:t>, </a:t>
            </a:r>
            <a:r>
              <a:rPr lang="de-DE" dirty="0" err="1"/>
              <a:t>consetetur</a:t>
            </a:r>
            <a:r>
              <a:rPr lang="de-DE" dirty="0"/>
              <a:t> </a:t>
            </a:r>
            <a:r>
              <a:rPr lang="de-DE" dirty="0" err="1"/>
              <a:t>sadipscing</a:t>
            </a:r>
            <a:r>
              <a:rPr lang="de-DE" dirty="0"/>
              <a:t> </a:t>
            </a:r>
            <a:r>
              <a:rPr lang="de-DE" dirty="0" err="1"/>
              <a:t>elitr</a:t>
            </a:r>
            <a:r>
              <a:rPr lang="de-DE" dirty="0"/>
              <a:t>, </a:t>
            </a:r>
            <a:r>
              <a:rPr lang="de-DE" dirty="0" err="1"/>
              <a:t>diam</a:t>
            </a:r>
            <a:endParaRPr lang="de-DE" dirty="0"/>
          </a:p>
          <a:p>
            <a:pPr lvl="3"/>
            <a:r>
              <a:rPr lang="de-DE" dirty="0"/>
              <a:t> </a:t>
            </a:r>
            <a:r>
              <a:rPr lang="de-DE" dirty="0" err="1"/>
              <a:t>nonumy</a:t>
            </a:r>
            <a:r>
              <a:rPr lang="de-DE" dirty="0"/>
              <a:t> </a:t>
            </a:r>
            <a:r>
              <a:rPr lang="de-DE" dirty="0" err="1"/>
              <a:t>eirmod</a:t>
            </a:r>
            <a:r>
              <a:rPr lang="de-DE" dirty="0"/>
              <a:t> </a:t>
            </a:r>
            <a:r>
              <a:rPr lang="de-DE" dirty="0" err="1"/>
              <a:t>tempor</a:t>
            </a:r>
            <a:r>
              <a:rPr lang="de-DE" dirty="0"/>
              <a:t> </a:t>
            </a:r>
            <a:r>
              <a:rPr lang="de-DE" dirty="0" err="1"/>
              <a:t>invidunt</a:t>
            </a:r>
            <a:r>
              <a:rPr lang="de-DE" dirty="0"/>
              <a:t> </a:t>
            </a:r>
            <a:r>
              <a:rPr lang="de-DE" dirty="0" err="1"/>
              <a:t>labore</a:t>
            </a:r>
            <a:r>
              <a:rPr lang="de-DE" dirty="0"/>
              <a:t> </a:t>
            </a:r>
            <a:r>
              <a:rPr lang="de-DE" dirty="0" err="1"/>
              <a:t>dolore</a:t>
            </a:r>
            <a:r>
              <a:rPr lang="de-DE" dirty="0"/>
              <a:t> magna </a:t>
            </a:r>
            <a:r>
              <a:rPr lang="de-DE" dirty="0" err="1"/>
              <a:t>aliquyam</a:t>
            </a:r>
            <a:r>
              <a:rPr lang="de-DE" dirty="0"/>
              <a:t> </a:t>
            </a:r>
            <a:r>
              <a:rPr lang="de-DE" dirty="0" err="1"/>
              <a:t>erat</a:t>
            </a:r>
            <a:r>
              <a:rPr lang="de-DE" dirty="0"/>
              <a:t>,  </a:t>
            </a:r>
          </a:p>
          <a:p>
            <a:pPr lvl="3"/>
            <a:r>
              <a:rPr lang="de-DE" dirty="0" err="1"/>
              <a:t>sed</a:t>
            </a:r>
            <a:r>
              <a:rPr lang="de-DE" dirty="0"/>
              <a:t> </a:t>
            </a:r>
            <a:r>
              <a:rPr lang="de-DE" dirty="0" err="1"/>
              <a:t>diam</a:t>
            </a:r>
            <a:r>
              <a:rPr lang="de-DE" dirty="0"/>
              <a:t> </a:t>
            </a:r>
            <a:r>
              <a:rPr lang="de-DE" dirty="0" err="1"/>
              <a:t>voluptua</a:t>
            </a:r>
            <a:r>
              <a:rPr lang="de-DE" dirty="0"/>
              <a:t>. </a:t>
            </a:r>
          </a:p>
        </p:txBody>
      </p:sp>
      <p:sp>
        <p:nvSpPr>
          <p:cNvPr id="4" name="Bildplatzhalter 3"/>
          <p:cNvSpPr>
            <a:spLocks noGrp="1"/>
          </p:cNvSpPr>
          <p:nvPr>
            <p:ph type="pic" sz="quarter" idx="12"/>
          </p:nvPr>
        </p:nvSpPr>
        <p:spPr>
          <a:xfrm>
            <a:off x="6239999" y="1800001"/>
            <a:ext cx="5472000" cy="3934051"/>
          </a:xfrm>
          <a:prstGeom prst="roundRect">
            <a:avLst>
              <a:gd name="adj" fmla="val 1291"/>
            </a:avLst>
          </a:prstGeom>
          <a:solidFill>
            <a:schemeClr val="bg1">
              <a:lumMod val="85000"/>
            </a:schemeClr>
          </a:solidFill>
        </p:spPr>
        <p:txBody>
          <a:bodyPr>
            <a:normAutofit/>
          </a:bodyPr>
          <a:lstStyle>
            <a:lvl1pPr algn="ctr">
              <a:defRPr sz="1500"/>
            </a:lvl1pPr>
          </a:lstStyle>
          <a:p>
            <a:r>
              <a:rPr lang="de-DE" dirty="0"/>
              <a:t>Bild durch Klicken auf Symbol hinzufügen</a:t>
            </a:r>
            <a:endParaRPr lang="de-CH" dirty="0"/>
          </a:p>
        </p:txBody>
      </p:sp>
      <p:sp>
        <p:nvSpPr>
          <p:cNvPr id="10" name="Slide Number Placeholder 4"/>
          <p:cNvSpPr>
            <a:spLocks noGrp="1"/>
          </p:cNvSpPr>
          <p:nvPr>
            <p:ph type="sldNum" sz="quarter" idx="13"/>
          </p:nvPr>
        </p:nvSpPr>
        <p:spPr>
          <a:xfrm>
            <a:off x="11174173" y="6360582"/>
            <a:ext cx="551167" cy="377825"/>
          </a:xfrm>
        </p:spPr>
        <p:txBody>
          <a:bodyPr/>
          <a:lstStyle>
            <a:lvl1pPr>
              <a:defRPr b="0"/>
            </a:lvl1pPr>
          </a:lstStyle>
          <a:p>
            <a:fld id="{D57F1E4F-1CFF-5643-939E-217C01CDF565}" type="slidenum">
              <a:rPr lang="en-US" smtClean="0"/>
              <a:pPr/>
              <a:t>‹N°›</a:t>
            </a:fld>
            <a:endParaRPr lang="en-US" dirty="0"/>
          </a:p>
        </p:txBody>
      </p:sp>
      <p:sp>
        <p:nvSpPr>
          <p:cNvPr id="6" name="Espace réservé de la date 7">
            <a:extLst>
              <a:ext uri="{FF2B5EF4-FFF2-40B4-BE49-F238E27FC236}">
                <a16:creationId xmlns:a16="http://schemas.microsoft.com/office/drawing/2014/main" id="{6E16AFDE-7CB2-4300-92DE-0A344D977A07}"/>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800" b="0">
                <a:solidFill>
                  <a:schemeClr val="tx1">
                    <a:tint val="75000"/>
                  </a:schemeClr>
                </a:solidFill>
                <a:latin typeface="Arial" pitchFamily="34" charset="0"/>
                <a:cs typeface="Arial" pitchFamily="34" charset="0"/>
              </a:defRPr>
            </a:lvl1pPr>
          </a:lstStyle>
          <a:p>
            <a:r>
              <a:rPr lang="fr-FR"/>
              <a:t>Version du 02.03.2022</a:t>
            </a:r>
            <a:endParaRPr lang="fr-CH" dirty="0"/>
          </a:p>
        </p:txBody>
      </p:sp>
      <p:sp>
        <p:nvSpPr>
          <p:cNvPr id="7" name="Espace réservé du pied de page 9">
            <a:extLst>
              <a:ext uri="{FF2B5EF4-FFF2-40B4-BE49-F238E27FC236}">
                <a16:creationId xmlns:a16="http://schemas.microsoft.com/office/drawing/2014/main" id="{B5A38973-982F-4356-B0BE-1F82498FD3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b="0" i="0" baseline="0">
                <a:solidFill>
                  <a:schemeClr val="tx1">
                    <a:tint val="75000"/>
                  </a:schemeClr>
                </a:solidFill>
                <a:latin typeface="Arial" panose="020B0604020202020204" pitchFamily="34" charset="0"/>
              </a:defRPr>
            </a:lvl1pPr>
          </a:lstStyle>
          <a:p>
            <a:r>
              <a:rPr lang="fr-FR" dirty="0"/>
              <a:t>COURS INTERENTREPRISES 1 / 3+1 / 2+1 / 18 Mois</a:t>
            </a:r>
            <a:endParaRPr lang="en-US" dirty="0"/>
          </a:p>
        </p:txBody>
      </p:sp>
    </p:spTree>
    <p:extLst>
      <p:ext uri="{BB962C8B-B14F-4D97-AF65-F5344CB8AC3E}">
        <p14:creationId xmlns:p14="http://schemas.microsoft.com/office/powerpoint/2010/main" val="892665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863005" y="2130426"/>
            <a:ext cx="10801945" cy="1470025"/>
          </a:xfrm>
        </p:spPr>
        <p:txBody>
          <a:bodyPr/>
          <a:lstStyle>
            <a:lvl1pPr algn="l">
              <a:defRPr b="1"/>
            </a:lvl1pPr>
          </a:lstStyle>
          <a:p>
            <a:r>
              <a:rPr lang="de-DE"/>
              <a:t>Titelmasterformat durch Klicken bearbeiten</a:t>
            </a:r>
            <a:endParaRPr lang="de-CH" dirty="0"/>
          </a:p>
        </p:txBody>
      </p:sp>
      <p:sp>
        <p:nvSpPr>
          <p:cNvPr id="6" name="Foliennummernplatzhalter 5"/>
          <p:cNvSpPr>
            <a:spLocks noGrp="1"/>
          </p:cNvSpPr>
          <p:nvPr>
            <p:ph type="sldNum" sz="quarter" idx="12"/>
          </p:nvPr>
        </p:nvSpPr>
        <p:spPr/>
        <p:txBody>
          <a:bodyPr/>
          <a:lstStyle>
            <a:lvl1pPr>
              <a:defRPr b="0"/>
            </a:lvl1pPr>
          </a:lstStyle>
          <a:p>
            <a:fld id="{E708001E-DAAD-42E7-8764-60D0B437233B}" type="slidenum">
              <a:rPr lang="de-CH" smtClean="0"/>
              <a:pPr/>
              <a:t>‹N°›</a:t>
            </a:fld>
            <a:endParaRPr lang="de-CH" dirty="0"/>
          </a:p>
        </p:txBody>
      </p:sp>
      <p:sp>
        <p:nvSpPr>
          <p:cNvPr id="9" name="Inhaltsplatzhalter 8"/>
          <p:cNvSpPr>
            <a:spLocks noGrp="1"/>
          </p:cNvSpPr>
          <p:nvPr>
            <p:ph sz="quarter" idx="13"/>
          </p:nvPr>
        </p:nvSpPr>
        <p:spPr>
          <a:xfrm>
            <a:off x="863600" y="3861049"/>
            <a:ext cx="10801351" cy="2382589"/>
          </a:xfrm>
        </p:spPr>
        <p:txBody>
          <a:bodyPr/>
          <a:lstStyle>
            <a:lvl1pPr marL="0" indent="0">
              <a:buNone/>
              <a:defRPr b="1"/>
            </a:lvl1pPr>
          </a:lstStyle>
          <a:p>
            <a:pPr lvl="0"/>
            <a:r>
              <a:rPr lang="de-DE"/>
              <a:t>Textmasterformat bearbeiten</a:t>
            </a:r>
          </a:p>
        </p:txBody>
      </p:sp>
      <p:sp>
        <p:nvSpPr>
          <p:cNvPr id="5" name="Espace réservé de la date 7">
            <a:extLst>
              <a:ext uri="{FF2B5EF4-FFF2-40B4-BE49-F238E27FC236}">
                <a16:creationId xmlns:a16="http://schemas.microsoft.com/office/drawing/2014/main" id="{C5FF24AF-0820-41ED-AE60-88C7F1A1311A}"/>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800" b="0">
                <a:solidFill>
                  <a:schemeClr val="tx1">
                    <a:tint val="75000"/>
                  </a:schemeClr>
                </a:solidFill>
                <a:latin typeface="Arial" pitchFamily="34" charset="0"/>
                <a:cs typeface="Arial" pitchFamily="34" charset="0"/>
              </a:defRPr>
            </a:lvl1pPr>
          </a:lstStyle>
          <a:p>
            <a:r>
              <a:rPr lang="fr-FR"/>
              <a:t>Version du 02.03.2022</a:t>
            </a:r>
            <a:endParaRPr lang="fr-CH" dirty="0"/>
          </a:p>
        </p:txBody>
      </p:sp>
      <p:sp>
        <p:nvSpPr>
          <p:cNvPr id="7" name="Espace réservé du pied de page 9">
            <a:extLst>
              <a:ext uri="{FF2B5EF4-FFF2-40B4-BE49-F238E27FC236}">
                <a16:creationId xmlns:a16="http://schemas.microsoft.com/office/drawing/2014/main" id="{8884BE3C-2141-4208-BC02-C10FD6C683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b="0" i="0" baseline="0">
                <a:solidFill>
                  <a:schemeClr val="tx1">
                    <a:tint val="75000"/>
                  </a:schemeClr>
                </a:solidFill>
                <a:latin typeface="Arial" panose="020B0604020202020204" pitchFamily="34" charset="0"/>
              </a:defRPr>
            </a:lvl1pPr>
          </a:lstStyle>
          <a:p>
            <a:r>
              <a:rPr lang="fr-FR" dirty="0"/>
              <a:t>COURS INTERENTREPRISES 1 / 3+1 / 2+1 / 18 Mois</a:t>
            </a:r>
            <a:endParaRPr lang="en-US" dirty="0"/>
          </a:p>
        </p:txBody>
      </p:sp>
    </p:spTree>
    <p:extLst>
      <p:ext uri="{BB962C8B-B14F-4D97-AF65-F5344CB8AC3E}">
        <p14:creationId xmlns:p14="http://schemas.microsoft.com/office/powerpoint/2010/main" val="4163342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Kapitelfolie 1">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951E28FF-A1E3-407D-8386-8A84ACE69872}"/>
              </a:ext>
            </a:extLst>
          </p:cNvPr>
          <p:cNvSpPr/>
          <p:nvPr userDrawn="1"/>
        </p:nvSpPr>
        <p:spPr>
          <a:xfrm>
            <a:off x="-1" y="1655245"/>
            <a:ext cx="9936428" cy="576064"/>
          </a:xfrm>
          <a:prstGeom prst="rect">
            <a:avLst/>
          </a:prstGeom>
          <a:solidFill>
            <a:srgbClr val="284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dirty="0">
              <a:solidFill>
                <a:schemeClr val="tx1"/>
              </a:solidFill>
            </a:endParaRPr>
          </a:p>
        </p:txBody>
      </p:sp>
      <p:sp>
        <p:nvSpPr>
          <p:cNvPr id="11" name="Textplatzhalter 8">
            <a:extLst>
              <a:ext uri="{FF2B5EF4-FFF2-40B4-BE49-F238E27FC236}">
                <a16:creationId xmlns:a16="http://schemas.microsoft.com/office/drawing/2014/main" id="{7157BCF1-3B35-4232-9E78-B19CA565E5CE}"/>
              </a:ext>
            </a:extLst>
          </p:cNvPr>
          <p:cNvSpPr>
            <a:spLocks noGrp="1"/>
          </p:cNvSpPr>
          <p:nvPr>
            <p:ph type="body" sz="quarter" idx="10" hasCustomPrompt="1"/>
          </p:nvPr>
        </p:nvSpPr>
        <p:spPr>
          <a:xfrm>
            <a:off x="1005842" y="1700810"/>
            <a:ext cx="5761567" cy="4415367"/>
          </a:xfr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a:defRPr sz="2400">
                <a:latin typeface="+mj-lt"/>
              </a:defRPr>
            </a:lvl2pPr>
            <a:lvl3pPr>
              <a:defRPr sz="2400">
                <a:latin typeface="+mj-lt"/>
              </a:defRPr>
            </a:lvl3pPr>
            <a:lvl4pPr>
              <a:defRPr sz="2400">
                <a:latin typeface="+mj-lt"/>
              </a:defRPr>
            </a:lvl4pPr>
            <a:lvl5pPr>
              <a:defRPr sz="2400">
                <a:latin typeface="+mj-lt"/>
              </a:defRPr>
            </a:lvl5pPr>
          </a:lstStyle>
          <a:p>
            <a:pPr lvl="0"/>
            <a:r>
              <a:rPr lang="de-DE" dirty="0"/>
              <a:t>Kapiteltitel</a:t>
            </a:r>
          </a:p>
        </p:txBody>
      </p:sp>
      <p:pic>
        <p:nvPicPr>
          <p:cNvPr id="7" name="Picture 2" descr="Z:\Kunden\IGKG\Vorlagen Januar 2014\Logos\neue logos\RGB\LOGO__RGB-D&amp;A-d.png">
            <a:extLst>
              <a:ext uri="{FF2B5EF4-FFF2-40B4-BE49-F238E27FC236}">
                <a16:creationId xmlns:a16="http://schemas.microsoft.com/office/drawing/2014/main" id="{A9B16291-06C7-4525-B0D4-CB99EC404B6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71900"/>
          <a:stretch/>
        </p:blipFill>
        <p:spPr bwMode="auto">
          <a:xfrm>
            <a:off x="1013482" y="146051"/>
            <a:ext cx="1626135" cy="487363"/>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e la date 7">
            <a:extLst>
              <a:ext uri="{FF2B5EF4-FFF2-40B4-BE49-F238E27FC236}">
                <a16:creationId xmlns:a16="http://schemas.microsoft.com/office/drawing/2014/main" id="{1BF35246-25FC-46BF-BCBF-D760845610B7}"/>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800" b="0">
                <a:solidFill>
                  <a:schemeClr val="tx1">
                    <a:tint val="75000"/>
                  </a:schemeClr>
                </a:solidFill>
                <a:latin typeface="Arial" pitchFamily="34" charset="0"/>
                <a:cs typeface="Arial" pitchFamily="34" charset="0"/>
              </a:defRPr>
            </a:lvl1pPr>
          </a:lstStyle>
          <a:p>
            <a:r>
              <a:rPr lang="fr-FR"/>
              <a:t>Version du 02.03.2022</a:t>
            </a:r>
            <a:endParaRPr lang="fr-CH" dirty="0"/>
          </a:p>
        </p:txBody>
      </p:sp>
      <p:sp>
        <p:nvSpPr>
          <p:cNvPr id="6" name="Espace réservé du pied de page 9">
            <a:extLst>
              <a:ext uri="{FF2B5EF4-FFF2-40B4-BE49-F238E27FC236}">
                <a16:creationId xmlns:a16="http://schemas.microsoft.com/office/drawing/2014/main" id="{F2F00932-6E99-45C9-8971-C88CB96513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b="0" i="0" baseline="0">
                <a:solidFill>
                  <a:schemeClr val="tx1">
                    <a:tint val="75000"/>
                  </a:schemeClr>
                </a:solidFill>
                <a:latin typeface="Arial" panose="020B0604020202020204" pitchFamily="34" charset="0"/>
              </a:defRPr>
            </a:lvl1pPr>
          </a:lstStyle>
          <a:p>
            <a:r>
              <a:rPr lang="fr-FR" dirty="0"/>
              <a:t>COURS INTERENTREPRISES 1 / 3+1 / 2+1 / 18 Mois</a:t>
            </a:r>
            <a:endParaRPr lang="en-US" dirty="0"/>
          </a:p>
        </p:txBody>
      </p:sp>
      <p:sp>
        <p:nvSpPr>
          <p:cNvPr id="8" name="Slide Number Placeholder 5">
            <a:extLst>
              <a:ext uri="{FF2B5EF4-FFF2-40B4-BE49-F238E27FC236}">
                <a16:creationId xmlns:a16="http://schemas.microsoft.com/office/drawing/2014/main" id="{251C856C-09DC-4D6C-A9BF-CD63FD8C7A7F}"/>
              </a:ext>
            </a:extLst>
          </p:cNvPr>
          <p:cNvSpPr>
            <a:spLocks noGrp="1"/>
          </p:cNvSpPr>
          <p:nvPr>
            <p:ph type="sldNum" sz="quarter" idx="4"/>
          </p:nvPr>
        </p:nvSpPr>
        <p:spPr>
          <a:xfrm>
            <a:off x="11174173" y="6360582"/>
            <a:ext cx="551167" cy="377825"/>
          </a:xfrm>
          <a:prstGeom prst="rect">
            <a:avLst/>
          </a:prstGeom>
        </p:spPr>
        <p:txBody>
          <a:bodyPr vert="horz" lIns="91440" tIns="45720" rIns="91440" bIns="45720" rtlCol="0" anchor="ctr"/>
          <a:lstStyle>
            <a:lvl1pPr algn="r">
              <a:defRPr sz="800" b="0" i="0" baseline="0">
                <a:solidFill>
                  <a:schemeClr val="tx1"/>
                </a:solidFill>
                <a:effectLst/>
                <a:latin typeface="Arial" panose="020B0604020202020204" pitchFamily="34" charset="0"/>
                <a:cs typeface="Arial" panose="020B0604020202020204" pitchFamily="34" charset="0"/>
              </a:defRPr>
            </a:lvl1p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645785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rgbClr val="000000"/>
                </a:solidFill>
                <a:latin typeface="Arial" panose="020B0604020202020204" pitchFamily="34" charset="0"/>
                <a:cs typeface="Arial" panose="020B0604020202020204" pitchFamily="34" charset="0"/>
              </a:defRPr>
            </a:lvl1pPr>
          </a:lstStyle>
          <a:p>
            <a:r>
              <a:rPr lang="fr-FR" dirty="0"/>
              <a:t>Modifiez le style du titre</a:t>
            </a:r>
            <a:endParaRPr lang="en-US" dirty="0"/>
          </a:p>
        </p:txBody>
      </p:sp>
      <p:sp>
        <p:nvSpPr>
          <p:cNvPr id="3" name="Espace réservé du contenu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Slide Number Placeholder 5"/>
          <p:cNvSpPr>
            <a:spLocks noGrp="1"/>
          </p:cNvSpPr>
          <p:nvPr>
            <p:ph type="sldNum" sz="quarter" idx="4"/>
          </p:nvPr>
        </p:nvSpPr>
        <p:spPr>
          <a:xfrm>
            <a:off x="11174173" y="6360582"/>
            <a:ext cx="551167" cy="377825"/>
          </a:xfrm>
          <a:prstGeom prst="rect">
            <a:avLst/>
          </a:prstGeom>
        </p:spPr>
        <p:txBody>
          <a:bodyPr vert="horz" lIns="91440" tIns="45720" rIns="91440" bIns="45720" rtlCol="0" anchor="ctr"/>
          <a:lstStyle>
            <a:lvl1pPr algn="r">
              <a:defRPr sz="800" b="0" i="0" baseline="0">
                <a:solidFill>
                  <a:schemeClr val="tx1"/>
                </a:solidFill>
                <a:effectLst/>
                <a:latin typeface="Arial" panose="020B0604020202020204" pitchFamily="34" charset="0"/>
                <a:cs typeface="Arial" panose="020B0604020202020204" pitchFamily="34" charset="0"/>
              </a:defRPr>
            </a:lvl1pPr>
          </a:lstStyle>
          <a:p>
            <a:fld id="{D57F1E4F-1CFF-5643-939E-217C01CDF565}" type="slidenum">
              <a:rPr lang="en-US" smtClean="0"/>
              <a:pPr/>
              <a:t>‹N°›</a:t>
            </a:fld>
            <a:endParaRPr lang="en-US" dirty="0"/>
          </a:p>
        </p:txBody>
      </p:sp>
      <p:sp>
        <p:nvSpPr>
          <p:cNvPr id="5" name="Espace réservé de la date 7">
            <a:extLst>
              <a:ext uri="{FF2B5EF4-FFF2-40B4-BE49-F238E27FC236}">
                <a16:creationId xmlns:a16="http://schemas.microsoft.com/office/drawing/2014/main" id="{1DE2E3BB-73C7-4119-9CA7-8C69D0E09E15}"/>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800" b="0">
                <a:solidFill>
                  <a:schemeClr val="tx1">
                    <a:tint val="75000"/>
                  </a:schemeClr>
                </a:solidFill>
                <a:latin typeface="Arial" pitchFamily="34" charset="0"/>
                <a:cs typeface="Arial" pitchFamily="34" charset="0"/>
              </a:defRPr>
            </a:lvl1pPr>
          </a:lstStyle>
          <a:p>
            <a:r>
              <a:rPr lang="fr-FR"/>
              <a:t>Version du 02.03.2022</a:t>
            </a:r>
            <a:endParaRPr lang="fr-CH" dirty="0"/>
          </a:p>
        </p:txBody>
      </p:sp>
      <p:sp>
        <p:nvSpPr>
          <p:cNvPr id="6" name="Espace réservé du pied de page 9">
            <a:extLst>
              <a:ext uri="{FF2B5EF4-FFF2-40B4-BE49-F238E27FC236}">
                <a16:creationId xmlns:a16="http://schemas.microsoft.com/office/drawing/2014/main" id="{91D83D76-31D7-4F3B-AA29-AAAFF9B7F2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b="0" i="0" baseline="0">
                <a:solidFill>
                  <a:schemeClr val="tx1">
                    <a:tint val="75000"/>
                  </a:schemeClr>
                </a:solidFill>
                <a:latin typeface="Arial" panose="020B0604020202020204" pitchFamily="34" charset="0"/>
              </a:defRPr>
            </a:lvl1pPr>
          </a:lstStyle>
          <a:p>
            <a:r>
              <a:rPr lang="fr-FR" dirty="0"/>
              <a:t>COURS INTERENTREPRISES 1 / 3+1 / 2+1 / 18 Mois</a:t>
            </a:r>
            <a:endParaRPr lang="en-US" dirty="0"/>
          </a:p>
        </p:txBody>
      </p:sp>
    </p:spTree>
    <p:extLst>
      <p:ext uri="{BB962C8B-B14F-4D97-AF65-F5344CB8AC3E}">
        <p14:creationId xmlns:p14="http://schemas.microsoft.com/office/powerpoint/2010/main" val="399625949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0288" y="180393"/>
            <a:ext cx="10131425" cy="1456267"/>
          </a:xfrm>
          <a:prstGeom prst="rect">
            <a:avLst/>
          </a:prstGeom>
          <a:effectLst/>
        </p:spPr>
        <p:txBody>
          <a:bodyPr vert="horz" lIns="91440" tIns="45720" rIns="91440" bIns="45720" rtlCol="0" anchor="ctr">
            <a:normAutofit/>
          </a:bodyPr>
          <a:lstStyle/>
          <a:p>
            <a:r>
              <a:rPr lang="fr-FR" dirty="0"/>
              <a:t>Modifiez le style du titre</a:t>
            </a:r>
            <a:endParaRPr lang="en-US" dirty="0"/>
          </a:p>
        </p:txBody>
      </p:sp>
      <p:sp>
        <p:nvSpPr>
          <p:cNvPr id="3" name="Text Placeholder 2"/>
          <p:cNvSpPr>
            <a:spLocks noGrp="1"/>
          </p:cNvSpPr>
          <p:nvPr>
            <p:ph type="body" idx="1"/>
          </p:nvPr>
        </p:nvSpPr>
        <p:spPr>
          <a:xfrm>
            <a:off x="1030288" y="1866122"/>
            <a:ext cx="9786938" cy="3925078"/>
          </a:xfrm>
          <a:prstGeom prst="rect">
            <a:avLst/>
          </a:prstGeom>
        </p:spPr>
        <p:txBody>
          <a:bodyPr vert="horz" lIns="91440" tIns="45720" rIns="91440" bIns="45720" rtlCol="0" anchor="t">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6" name="Slide Number Placeholder 5"/>
          <p:cNvSpPr>
            <a:spLocks noGrp="1"/>
          </p:cNvSpPr>
          <p:nvPr>
            <p:ph type="sldNum" sz="quarter" idx="4"/>
          </p:nvPr>
        </p:nvSpPr>
        <p:spPr>
          <a:xfrm>
            <a:off x="11174173" y="6360582"/>
            <a:ext cx="551167" cy="377825"/>
          </a:xfrm>
          <a:prstGeom prst="rect">
            <a:avLst/>
          </a:prstGeom>
        </p:spPr>
        <p:txBody>
          <a:bodyPr vert="horz" lIns="91440" tIns="45720" rIns="91440" bIns="45720" rtlCol="0" anchor="ctr"/>
          <a:lstStyle>
            <a:lvl1pPr algn="r">
              <a:defRPr sz="800" b="0" i="0" baseline="0">
                <a:solidFill>
                  <a:schemeClr val="tx1"/>
                </a:solidFill>
                <a:effectLst/>
                <a:latin typeface="Arial" panose="020B0604020202020204" pitchFamily="34" charset="0"/>
                <a:cs typeface="Arial" panose="020B0604020202020204" pitchFamily="34" charset="0"/>
              </a:defRPr>
            </a:lvl1pPr>
          </a:lstStyle>
          <a:p>
            <a:fld id="{D57F1E4F-1CFF-5643-939E-217C01CDF565}" type="slidenum">
              <a:rPr lang="en-US" smtClean="0"/>
              <a:pPr/>
              <a:t>‹N°›</a:t>
            </a:fld>
            <a:endParaRPr lang="en-US" dirty="0"/>
          </a:p>
        </p:txBody>
      </p:sp>
      <p:pic>
        <p:nvPicPr>
          <p:cNvPr id="7" name="Image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928089" y="229438"/>
            <a:ext cx="928688" cy="762000"/>
          </a:xfrm>
          <a:prstGeom prst="rect">
            <a:avLst/>
          </a:prstGeom>
        </p:spPr>
      </p:pic>
      <p:sp>
        <p:nvSpPr>
          <p:cNvPr id="10" name="Espace réservé du pied de page 9"/>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b="0" i="0" baseline="0">
                <a:solidFill>
                  <a:schemeClr val="tx1">
                    <a:tint val="75000"/>
                  </a:schemeClr>
                </a:solidFill>
                <a:latin typeface="Arial" panose="020B0604020202020204" pitchFamily="34" charset="0"/>
              </a:defRPr>
            </a:lvl1pPr>
          </a:lstStyle>
          <a:p>
            <a:r>
              <a:rPr lang="fr-FR" dirty="0"/>
              <a:t>COURS INTERENTREPRISES 1 / 3+1 / 2+1 / 18 Mois</a:t>
            </a:r>
            <a:endParaRPr lang="en-US" dirty="0"/>
          </a:p>
        </p:txBody>
      </p:sp>
      <p:sp>
        <p:nvSpPr>
          <p:cNvPr id="8" name="Espace réservé de la date 7"/>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800" b="0">
                <a:solidFill>
                  <a:schemeClr val="tx1">
                    <a:tint val="75000"/>
                  </a:schemeClr>
                </a:solidFill>
                <a:latin typeface="Arial" pitchFamily="34" charset="0"/>
                <a:cs typeface="Arial" pitchFamily="34" charset="0"/>
              </a:defRPr>
            </a:lvl1pPr>
          </a:lstStyle>
          <a:p>
            <a:r>
              <a:rPr lang="fr-FR"/>
              <a:t>Version du 02.03.2022</a:t>
            </a:r>
            <a:endParaRPr lang="fr-CH"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5" r:id="rId3"/>
    <p:sldLayoutId id="2147483654" r:id="rId4"/>
    <p:sldLayoutId id="2147483669" r:id="rId5"/>
    <p:sldLayoutId id="2147483677" r:id="rId6"/>
    <p:sldLayoutId id="2147483678"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ctr" defTabSz="457200" rtl="0" eaLnBrk="1" latinLnBrk="0" hangingPunct="1">
        <a:spcBef>
          <a:spcPct val="0"/>
        </a:spcBef>
        <a:buNone/>
        <a:defRPr sz="4800" b="1" kern="1200" cap="all">
          <a:ln w="3175" cmpd="sng">
            <a:noFill/>
          </a:ln>
          <a:solidFill>
            <a:schemeClr val="tx1"/>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1800"/>
        </a:spcBef>
        <a:spcAft>
          <a:spcPts val="1000"/>
        </a:spcAft>
        <a:buClr>
          <a:schemeClr val="tx1"/>
        </a:buClr>
        <a:buSzPct val="100000"/>
        <a:buFont typeface="Arial"/>
        <a:buChar char="•"/>
        <a:defRPr sz="2800" b="1" kern="1200" cap="none">
          <a:solidFill>
            <a:schemeClr val="tx1"/>
          </a:solidFill>
          <a:effectLst/>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0"/>
        </a:spcBef>
        <a:spcAft>
          <a:spcPts val="1000"/>
        </a:spcAft>
        <a:buClr>
          <a:schemeClr val="tx1"/>
        </a:buClr>
        <a:buSzPct val="100000"/>
        <a:buFont typeface="Arial"/>
        <a:buChar char="•"/>
        <a:defRPr sz="2800" b="1" kern="1200" cap="none">
          <a:solidFill>
            <a:schemeClr val="tx1"/>
          </a:solidFill>
          <a:effectLst/>
          <a:latin typeface="Arial" panose="020B0604020202020204" pitchFamily="34" charset="0"/>
          <a:ea typeface="+mn-ea"/>
          <a:cs typeface="Arial" panose="020B0604020202020204" pitchFamily="34" charset="0"/>
        </a:defRPr>
      </a:lvl2pPr>
      <a:lvl3pPr marL="1200150" indent="-285750" algn="l" defTabSz="457200" rtl="0" eaLnBrk="1" latinLnBrk="0" hangingPunct="1">
        <a:spcBef>
          <a:spcPts val="0"/>
        </a:spcBef>
        <a:spcAft>
          <a:spcPts val="1000"/>
        </a:spcAft>
        <a:buClr>
          <a:schemeClr val="tx1"/>
        </a:buClr>
        <a:buSzPct val="100000"/>
        <a:buFont typeface="Arial"/>
        <a:buChar char="•"/>
        <a:defRPr sz="2800" b="1" kern="1200" cap="none">
          <a:solidFill>
            <a:schemeClr val="tx1"/>
          </a:solidFill>
          <a:effectLst/>
          <a:latin typeface="Arial" panose="020B0604020202020204" pitchFamily="34" charset="0"/>
          <a:ea typeface="+mn-ea"/>
          <a:cs typeface="Arial" panose="020B0604020202020204" pitchFamily="34" charset="0"/>
        </a:defRPr>
      </a:lvl3pPr>
      <a:lvl4pPr marL="1543050" indent="-171450" algn="l" defTabSz="457200" rtl="0" eaLnBrk="1" latinLnBrk="0" hangingPunct="1">
        <a:spcBef>
          <a:spcPts val="0"/>
        </a:spcBef>
        <a:spcAft>
          <a:spcPts val="1000"/>
        </a:spcAft>
        <a:buClr>
          <a:schemeClr val="tx1"/>
        </a:buClr>
        <a:buSzPct val="100000"/>
        <a:buFont typeface="Arial"/>
        <a:buChar char="•"/>
        <a:defRPr sz="2800" b="1" kern="1200" cap="none">
          <a:solidFill>
            <a:schemeClr val="tx1"/>
          </a:solidFill>
          <a:effectLst/>
          <a:latin typeface="Arial" panose="020B0604020202020204" pitchFamily="34" charset="0"/>
          <a:ea typeface="+mn-ea"/>
          <a:cs typeface="Arial" panose="020B0604020202020204" pitchFamily="34" charset="0"/>
        </a:defRPr>
      </a:lvl4pPr>
      <a:lvl5pPr marL="2000250" indent="-171450" algn="l" defTabSz="457200" rtl="0" eaLnBrk="1" latinLnBrk="0" hangingPunct="1">
        <a:spcBef>
          <a:spcPts val="0"/>
        </a:spcBef>
        <a:spcAft>
          <a:spcPts val="1000"/>
        </a:spcAft>
        <a:buClr>
          <a:schemeClr val="tx1"/>
        </a:buClr>
        <a:buSzPct val="100000"/>
        <a:buFont typeface="Arial"/>
        <a:buChar char="•"/>
        <a:defRPr sz="2800" b="1" kern="1200" cap="none">
          <a:solidFill>
            <a:schemeClr val="tx1"/>
          </a:solidFill>
          <a:effectLst/>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12" name="Slide Number Placeholder 5"/>
          <p:cNvSpPr>
            <a:spLocks noGrp="1"/>
          </p:cNvSpPr>
          <p:nvPr>
            <p:ph type="sldNum" sz="quarter" idx="4"/>
          </p:nvPr>
        </p:nvSpPr>
        <p:spPr>
          <a:xfrm>
            <a:off x="11174173" y="6360582"/>
            <a:ext cx="551167" cy="377825"/>
          </a:xfrm>
          <a:prstGeom prst="rect">
            <a:avLst/>
          </a:prstGeom>
        </p:spPr>
        <p:txBody>
          <a:bodyPr vert="horz" lIns="91440" tIns="45720" rIns="91440" bIns="45720" rtlCol="0" anchor="ctr"/>
          <a:lstStyle>
            <a:lvl1pPr algn="r">
              <a:defRPr sz="800" b="0" i="0" baseline="0">
                <a:solidFill>
                  <a:schemeClr val="tx1"/>
                </a:solidFill>
                <a:effectLst/>
                <a:latin typeface="Arial" panose="020B0604020202020204" pitchFamily="34" charset="0"/>
                <a:cs typeface="Arial" panose="020B0604020202020204" pitchFamily="34" charset="0"/>
              </a:defRPr>
            </a:lvl1pPr>
          </a:lstStyle>
          <a:p>
            <a:fld id="{D57F1E4F-1CFF-5643-939E-217C01CDF565}" type="slidenum">
              <a:rPr lang="en-US" smtClean="0"/>
              <a:pPr/>
              <a:t>‹N°›</a:t>
            </a:fld>
            <a:endParaRPr lang="en-US" dirty="0"/>
          </a:p>
        </p:txBody>
      </p:sp>
      <p:pic>
        <p:nvPicPr>
          <p:cNvPr id="15" name="Imag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28089" y="229438"/>
            <a:ext cx="928688" cy="762000"/>
          </a:xfrm>
          <a:prstGeom prst="rect">
            <a:avLst/>
          </a:prstGeom>
        </p:spPr>
      </p:pic>
      <p:sp>
        <p:nvSpPr>
          <p:cNvPr id="6" name="Espace réservé de la date 7">
            <a:extLst>
              <a:ext uri="{FF2B5EF4-FFF2-40B4-BE49-F238E27FC236}">
                <a16:creationId xmlns:a16="http://schemas.microsoft.com/office/drawing/2014/main" id="{BC7F55B1-E5D4-4474-AE24-AC85A02C462E}"/>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800" b="0">
                <a:solidFill>
                  <a:schemeClr val="tx1">
                    <a:tint val="75000"/>
                  </a:schemeClr>
                </a:solidFill>
                <a:latin typeface="Arial" pitchFamily="34" charset="0"/>
                <a:cs typeface="Arial" pitchFamily="34" charset="0"/>
              </a:defRPr>
            </a:lvl1pPr>
          </a:lstStyle>
          <a:p>
            <a:r>
              <a:rPr lang="fr-FR"/>
              <a:t>Version du 02.03.2022</a:t>
            </a:r>
            <a:endParaRPr lang="fr-CH" dirty="0"/>
          </a:p>
        </p:txBody>
      </p:sp>
      <p:sp>
        <p:nvSpPr>
          <p:cNvPr id="7" name="Espace réservé du pied de page 9">
            <a:extLst>
              <a:ext uri="{FF2B5EF4-FFF2-40B4-BE49-F238E27FC236}">
                <a16:creationId xmlns:a16="http://schemas.microsoft.com/office/drawing/2014/main" id="{FDF53676-9769-483F-AF1A-AF3E5C7C45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b="0" i="0" baseline="0">
                <a:solidFill>
                  <a:schemeClr val="tx1">
                    <a:tint val="75000"/>
                  </a:schemeClr>
                </a:solidFill>
                <a:latin typeface="Arial" panose="020B0604020202020204" pitchFamily="34" charset="0"/>
              </a:defRPr>
            </a:lvl1pPr>
          </a:lstStyle>
          <a:p>
            <a:r>
              <a:rPr lang="fr-FR" dirty="0"/>
              <a:t>COURS INTERENTREPRISES 1 / 3+1 / 2+1 / 18 Mois</a:t>
            </a:r>
            <a:endParaRPr lang="en-US" dirty="0"/>
          </a:p>
        </p:txBody>
      </p:sp>
    </p:spTree>
    <p:extLst>
      <p:ext uri="{BB962C8B-B14F-4D97-AF65-F5344CB8AC3E}">
        <p14:creationId xmlns:p14="http://schemas.microsoft.com/office/powerpoint/2010/main" val="938026036"/>
      </p:ext>
    </p:extLst>
  </p:cSld>
  <p:clrMap bg1="lt1" tx1="dk1" bg2="lt2" tx2="dk2" accent1="accent1" accent2="accent2" accent3="accent3" accent4="accent4" accent5="accent5" accent6="accent6" hlink="hlink" folHlink="folHlink"/>
  <p:sldLayoutIdLst>
    <p:sldLayoutId id="2147483676" r:id="rId1"/>
  </p:sldLayoutIdLst>
  <p:transition spd="slow">
    <p:wipe/>
  </p:transition>
  <p:hf hdr="0"/>
  <p:txStyles>
    <p:titleStyle>
      <a:lvl1pPr algn="l" defTabSz="6858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cifc-vd.ch/" TargetMode="External"/><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4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http://www.cifc-vd.ch/t&#226;ches" TargetMode="External"/><Relationship Id="rId2" Type="http://schemas.openxmlformats.org/officeDocument/2006/relationships/image" Target="../media/image26.tiff"/><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notesSlide" Target="../notesSlides/notesSlide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hyperlink" Target="https://www.rts.ch/info/suisse/8064019-le-bien-etre-des-suisses-evalue-comme-bon-par-un-rapport-social.html"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hyperlink" Target="https://www.blick.ch/news/schweiz/bern/vermehrte-drohungen-gegen-bundesraete-securitas-zieht-ins-bundeshaus-id7554864.html" TargetMode="External"/><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image" Target="../media/image4.wmf"/></Relationships>
</file>

<file path=ppt/slides/_rels/slide7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9.jpg"/><Relationship Id="rId4" Type="http://schemas.openxmlformats.org/officeDocument/2006/relationships/image" Target="../media/image38.jpeg"/></Relationships>
</file>

<file path=ppt/slides/_rels/slide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8" Type="http://schemas.openxmlformats.org/officeDocument/2006/relationships/hyperlink" Target="http://www.unsplash.com/" TargetMode="External"/><Relationship Id="rId3" Type="http://schemas.openxmlformats.org/officeDocument/2006/relationships/image" Target="../media/image42.png"/><Relationship Id="rId7" Type="http://schemas.openxmlformats.org/officeDocument/2006/relationships/hyperlink" Target="http://www.pixabay.com/"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https://www.pexels.com/" TargetMode="External"/><Relationship Id="rId5" Type="http://schemas.openxmlformats.org/officeDocument/2006/relationships/image" Target="../media/image44.png"/><Relationship Id="rId4" Type="http://schemas.openxmlformats.org/officeDocument/2006/relationships/image" Target="../media/image43.png"/></Relationships>
</file>

<file path=ppt/slides/_rels/slide76.xml.rels><?xml version="1.0" encoding="UTF-8" standalone="yes"?>
<Relationships xmlns="http://schemas.openxmlformats.org/package/2006/relationships"><Relationship Id="rId8" Type="http://schemas.openxmlformats.org/officeDocument/2006/relationships/hyperlink" Target="http://www.istockphoto.com/" TargetMode="External"/><Relationship Id="rId3" Type="http://schemas.openxmlformats.org/officeDocument/2006/relationships/image" Target="../media/image45.png"/><Relationship Id="rId7" Type="http://schemas.openxmlformats.org/officeDocument/2006/relationships/hyperlink" Target="http://www.shutterstock.com/"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hyperlink" Target="http://www.fotolia.com/" TargetMode="External"/><Relationship Id="rId5" Type="http://schemas.openxmlformats.org/officeDocument/2006/relationships/image" Target="../media/image47.png"/><Relationship Id="rId4" Type="http://schemas.openxmlformats.org/officeDocument/2006/relationships/image" Target="../media/image46.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hyperlink" Target="https://www.walksofitaly.com/blog/rome/9-surprising-facts-trevi-fountain-rome" TargetMode="External"/><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81.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8" Type="http://schemas.openxmlformats.org/officeDocument/2006/relationships/hyperlink" Target="https://www.youtube.com/watch?v=z0vdPo34WPI" TargetMode="External"/><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hyperlink" Target="https://www.youtube.com/watch?v=IOL4P0PSfRI" TargetMode="External"/><Relationship Id="rId5" Type="http://schemas.openxmlformats.org/officeDocument/2006/relationships/hyperlink" Target="https://www.youtube.com/watch?reload=9&amp;v=VAPfpaTwp_A" TargetMode="External"/><Relationship Id="rId4" Type="http://schemas.openxmlformats.org/officeDocument/2006/relationships/image" Target="../media/image53.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8" Type="http://schemas.openxmlformats.org/officeDocument/2006/relationships/hyperlink" Target="https://www.skppsc.ch/de/wp-content/uploads/sites/2/2016/12/rechteigenesbild.pdf" TargetMode="External"/><Relationship Id="rId3" Type="http://schemas.openxmlformats.org/officeDocument/2006/relationships/hyperlink" Target="http://www.arbeitsratgeber.com/betriebsgeheimnis-geschaeftsgeheimnis/" TargetMode="External"/><Relationship Id="rId7" Type="http://schemas.openxmlformats.org/officeDocument/2006/relationships/hyperlink" Target="https://www.youtube.com/watch?time_continue=1&amp;v=hITqgS_G7vA"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hyperlink" Target="https://irights.info/artikel/oer-creative-commons-noncommercial/28879" TargetMode="External"/><Relationship Id="rId5" Type="http://schemas.openxmlformats.org/officeDocument/2006/relationships/hyperlink" Target="https://www.edoeb.admin.ch/edoeb/fr/home/protection-des-donnees/Internet_und_Computer/publication-de-photographies.html" TargetMode="External"/><Relationship Id="rId10" Type="http://schemas.openxmlformats.org/officeDocument/2006/relationships/hyperlink" Target="https://www.zhaw.ch/storage/sml/institute-zentren/wig/20170404_ZHAW_Zitierleitfaden_DE2017.pdf" TargetMode="External"/><Relationship Id="rId4" Type="http://schemas.openxmlformats.org/officeDocument/2006/relationships/hyperlink" Target="https://www.beobachter.ch/gesetze-recht/recht-am-eigenen-bild-keine-einwilligung-kein-foto" TargetMode="External"/><Relationship Id="rId9" Type="http://schemas.openxmlformats.org/officeDocument/2006/relationships/hyperlink" Target="http://www.lefigaro.fr/culture/2018/04/25/03004-20180425ARTFIG00112-selfie-du-singe-pas-de-droits-d-auteur-pour-le-macaque-naruto.php"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4.wmf"/><Relationship Id="rId4" Type="http://schemas.openxmlformats.org/officeDocument/2006/relationships/oleObject" Target="../embeddings/oleObject2.bin"/></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2"/>
          <p:cNvSpPr>
            <a:spLocks noGrp="1" noChangeArrowheads="1"/>
          </p:cNvSpPr>
          <p:nvPr>
            <p:ph type="title"/>
          </p:nvPr>
        </p:nvSpPr>
        <p:spPr>
          <a:xfrm>
            <a:off x="2351584" y="400732"/>
            <a:ext cx="7886700" cy="1325563"/>
          </a:xfrm>
          <a:noFill/>
          <a:ln>
            <a:noFill/>
          </a:ln>
        </p:spPr>
        <p:txBody>
          <a:bodyPr/>
          <a:lstStyle/>
          <a:p>
            <a:pPr algn="ctr"/>
            <a:r>
              <a:rPr lang="fr-FR" sz="2800" dirty="0"/>
              <a:t>COURS INTERENTREPRISES 1</a:t>
            </a:r>
            <a:br>
              <a:rPr lang="fr-FR" sz="2800" dirty="0"/>
            </a:br>
            <a:r>
              <a:rPr lang="fr-FR" sz="2800" dirty="0"/>
              <a:t>Formation 3+1 / 2+1 / 18 Mois</a:t>
            </a:r>
            <a:endParaRPr lang="fr-FR" dirty="0"/>
          </a:p>
        </p:txBody>
      </p:sp>
      <p:sp>
        <p:nvSpPr>
          <p:cNvPr id="2051" name="Rectangle 3"/>
          <p:cNvSpPr>
            <a:spLocks noGrp="1" noChangeArrowheads="1"/>
          </p:cNvSpPr>
          <p:nvPr>
            <p:ph idx="1"/>
          </p:nvPr>
        </p:nvSpPr>
        <p:spPr>
          <a:noFill/>
          <a:ln>
            <a:noFill/>
          </a:ln>
        </p:spPr>
        <p:txBody>
          <a:bodyPr/>
          <a:lstStyle/>
          <a:p>
            <a:pPr algn="ctr">
              <a:buFontTx/>
              <a:buNone/>
              <a:defRPr/>
            </a:pPr>
            <a:endParaRPr lang="fr-FR" dirty="0">
              <a:solidFill>
                <a:srgbClr val="000066"/>
              </a:solidFill>
            </a:endParaRPr>
          </a:p>
          <a:p>
            <a:pPr algn="ctr">
              <a:buFontTx/>
              <a:buNone/>
              <a:defRPr/>
            </a:pPr>
            <a:endParaRPr lang="fr-FR" dirty="0">
              <a:solidFill>
                <a:srgbClr val="000066"/>
              </a:solidFill>
            </a:endParaRPr>
          </a:p>
          <a:p>
            <a:pPr algn="ctr">
              <a:buFontTx/>
              <a:buNone/>
              <a:defRPr/>
            </a:pPr>
            <a:r>
              <a:rPr lang="fr-FR" sz="7200" dirty="0"/>
              <a:t>BIENVENUE </a:t>
            </a:r>
          </a:p>
        </p:txBody>
      </p:sp>
      <p:sp>
        <p:nvSpPr>
          <p:cNvPr id="3" name="ZoneTexte 2"/>
          <p:cNvSpPr txBox="1"/>
          <p:nvPr/>
        </p:nvSpPr>
        <p:spPr>
          <a:xfrm rot="18373641">
            <a:off x="6104566" y="6453647"/>
            <a:ext cx="3096344" cy="369332"/>
          </a:xfrm>
          <a:prstGeom prst="rect">
            <a:avLst/>
          </a:prstGeom>
          <a:noFill/>
        </p:spPr>
        <p:txBody>
          <a:bodyPr wrap="square" rtlCol="0">
            <a:spAutoFit/>
          </a:bodyPr>
          <a:lstStyle/>
          <a:p>
            <a:endParaRPr lang="fr-CH" b="1" i="1" dirty="0">
              <a:latin typeface="Arial" pitchFamily="34" charset="0"/>
              <a:cs typeface="Arial" pitchFamily="34" charset="0"/>
            </a:endParaRPr>
          </a:p>
        </p:txBody>
      </p:sp>
      <p:sp>
        <p:nvSpPr>
          <p:cNvPr id="2" name="Espace réservé de la date 1"/>
          <p:cNvSpPr>
            <a:spLocks noGrp="1"/>
          </p:cNvSpPr>
          <p:nvPr>
            <p:ph type="dt" sz="half" idx="2"/>
          </p:nvPr>
        </p:nvSpPr>
        <p:spPr>
          <a:xfrm>
            <a:off x="609600" y="6356350"/>
            <a:ext cx="2844800" cy="365125"/>
          </a:xfrm>
        </p:spPr>
        <p:txBody>
          <a:bodyPr/>
          <a:lstStyle/>
          <a:p>
            <a:r>
              <a:rPr lang="fr-FR" b="0"/>
              <a:t>Version du 02.03.2022</a:t>
            </a:r>
            <a:endParaRPr lang="fr-CH" b="0" dirty="0"/>
          </a:p>
        </p:txBody>
      </p:sp>
      <p:sp>
        <p:nvSpPr>
          <p:cNvPr id="5" name="Espace réservé du numéro de diapositive 4"/>
          <p:cNvSpPr>
            <a:spLocks noGrp="1"/>
          </p:cNvSpPr>
          <p:nvPr>
            <p:ph type="sldNum" sz="quarter" idx="12"/>
          </p:nvPr>
        </p:nvSpPr>
        <p:spPr/>
        <p:txBody>
          <a:bodyPr/>
          <a:lstStyle/>
          <a:p>
            <a:fld id="{D57F1E4F-1CFF-5643-939E-217C01CDF565}" type="slidenum">
              <a:rPr lang="en-US" b="0" smtClean="0"/>
              <a:pPr/>
              <a:t>1</a:t>
            </a:fld>
            <a:endParaRPr lang="en-US" b="0" dirty="0"/>
          </a:p>
        </p:txBody>
      </p:sp>
      <p:sp>
        <p:nvSpPr>
          <p:cNvPr id="6" name="Espace réservé du pied de page 5"/>
          <p:cNvSpPr>
            <a:spLocks noGrp="1"/>
          </p:cNvSpPr>
          <p:nvPr>
            <p:ph type="ftr" sz="quarter" idx="3"/>
          </p:nvPr>
        </p:nvSpPr>
        <p:spPr>
          <a:xfrm>
            <a:off x="4038600" y="6356350"/>
            <a:ext cx="4114800" cy="365125"/>
          </a:xfrm>
        </p:spPr>
        <p:txBody>
          <a:bodyPr/>
          <a:lstStyle/>
          <a:p>
            <a:r>
              <a:rPr lang="fr-FR" sz="800" dirty="0"/>
              <a:t>COURS INTERENTREPRISES 1 / 3+1 / 2+1 / 18 Mois</a:t>
            </a:r>
            <a:endParaRPr lang="en-US" sz="800" dirty="0"/>
          </a:p>
        </p:txBody>
      </p:sp>
    </p:spTree>
    <p:extLst>
      <p:ext uri="{BB962C8B-B14F-4D97-AF65-F5344CB8AC3E}">
        <p14:creationId xmlns:p14="http://schemas.microsoft.com/office/powerpoint/2010/main" val="3548988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D57F1E4F-1CFF-5643-939E-217C01CDF565}" type="slidenum">
              <a:rPr lang="en-US" smtClean="0"/>
              <a:pPr/>
              <a:t>10</a:t>
            </a:fld>
            <a:endParaRPr lang="en-US" dirty="0"/>
          </a:p>
        </p:txBody>
      </p:sp>
      <p:pic>
        <p:nvPicPr>
          <p:cNvPr id="8" name="Image 7"/>
          <p:cNvPicPr>
            <a:picLocks noChangeAspect="1"/>
          </p:cNvPicPr>
          <p:nvPr/>
        </p:nvPicPr>
        <p:blipFill>
          <a:blip r:embed="rId2"/>
          <a:stretch>
            <a:fillRect/>
          </a:stretch>
        </p:blipFill>
        <p:spPr>
          <a:xfrm>
            <a:off x="1709574" y="1092639"/>
            <a:ext cx="8772851" cy="5263711"/>
          </a:xfrm>
          <a:prstGeom prst="rect">
            <a:avLst/>
          </a:prstGeom>
        </p:spPr>
      </p:pic>
      <p:sp>
        <p:nvSpPr>
          <p:cNvPr id="4" name="ZoneTexte 3">
            <a:extLst>
              <a:ext uri="{FF2B5EF4-FFF2-40B4-BE49-F238E27FC236}">
                <a16:creationId xmlns:a16="http://schemas.microsoft.com/office/drawing/2014/main" id="{C61B8CC9-93D0-444B-AA18-BADC8EE74FA3}"/>
              </a:ext>
            </a:extLst>
          </p:cNvPr>
          <p:cNvSpPr txBox="1"/>
          <p:nvPr/>
        </p:nvSpPr>
        <p:spPr>
          <a:xfrm>
            <a:off x="4882054" y="501650"/>
            <a:ext cx="2427889" cy="378373"/>
          </a:xfrm>
          <a:prstGeom prst="rect">
            <a:avLst/>
          </a:prstGeom>
          <a:noFill/>
        </p:spPr>
        <p:txBody>
          <a:bodyPr wrap="square" rtlCol="0">
            <a:spAutoFit/>
          </a:bodyPr>
          <a:lstStyle/>
          <a:p>
            <a:r>
              <a:rPr lang="fr-CH" dirty="0">
                <a:hlinkClick r:id="rId3"/>
              </a:rPr>
              <a:t>http://www.cifc-vd.ch/</a:t>
            </a:r>
            <a:endParaRPr lang="fr-CH" dirty="0"/>
          </a:p>
        </p:txBody>
      </p:sp>
      <p:sp>
        <p:nvSpPr>
          <p:cNvPr id="2" name="Espace réservé de la date 1">
            <a:extLst>
              <a:ext uri="{FF2B5EF4-FFF2-40B4-BE49-F238E27FC236}">
                <a16:creationId xmlns:a16="http://schemas.microsoft.com/office/drawing/2014/main" id="{4FFE297C-1D66-4A3A-B9A3-D87304FC2F6E}"/>
              </a:ext>
            </a:extLst>
          </p:cNvPr>
          <p:cNvSpPr>
            <a:spLocks noGrp="1"/>
          </p:cNvSpPr>
          <p:nvPr>
            <p:ph type="dt" sz="half" idx="2"/>
          </p:nvPr>
        </p:nvSpPr>
        <p:spPr/>
        <p:txBody>
          <a:bodyPr/>
          <a:lstStyle/>
          <a:p>
            <a:r>
              <a:rPr lang="fr-FR"/>
              <a:t>Version du 02.03.2022</a:t>
            </a:r>
            <a:endParaRPr lang="fr-CH" dirty="0"/>
          </a:p>
        </p:txBody>
      </p:sp>
      <p:sp>
        <p:nvSpPr>
          <p:cNvPr id="3" name="Espace réservé du pied de page 2">
            <a:extLst>
              <a:ext uri="{FF2B5EF4-FFF2-40B4-BE49-F238E27FC236}">
                <a16:creationId xmlns:a16="http://schemas.microsoft.com/office/drawing/2014/main" id="{42E7F8B1-721D-4D7E-8F62-EDCA9C8233E8}"/>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47730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H" sz="3600" dirty="0"/>
              <a:t>2</a:t>
            </a:r>
            <a:r>
              <a:rPr lang="fr-CH" sz="3600" b="1" baseline="30000" dirty="0"/>
              <a:t>ème</a:t>
            </a:r>
            <a:r>
              <a:rPr lang="fr-CH" sz="3600" b="1" dirty="0"/>
              <a:t> partie</a:t>
            </a:r>
            <a:endParaRPr lang="en-US" sz="3600" b="1" dirty="0"/>
          </a:p>
        </p:txBody>
      </p:sp>
      <p:sp>
        <p:nvSpPr>
          <p:cNvPr id="3" name="Espace réservé du contenu 2"/>
          <p:cNvSpPr>
            <a:spLocks noGrp="1"/>
          </p:cNvSpPr>
          <p:nvPr>
            <p:ph idx="1"/>
          </p:nvPr>
        </p:nvSpPr>
        <p:spPr>
          <a:xfrm>
            <a:off x="1703512" y="1811337"/>
            <a:ext cx="8712968" cy="4351338"/>
          </a:xfrm>
        </p:spPr>
        <p:txBody>
          <a:bodyPr>
            <a:normAutofit/>
          </a:bodyPr>
          <a:lstStyle/>
          <a:p>
            <a:pPr marL="0" indent="0" algn="ctr">
              <a:buNone/>
            </a:pPr>
            <a:endParaRPr lang="fr-CH" sz="3600" b="1" dirty="0"/>
          </a:p>
          <a:p>
            <a:pPr marL="0" indent="0" algn="ctr">
              <a:buNone/>
            </a:pPr>
            <a:r>
              <a:rPr lang="fr-CH" sz="3600" b="1" dirty="0"/>
              <a:t>Objectif évaluateur 1.1.8.5 </a:t>
            </a:r>
          </a:p>
          <a:p>
            <a:pPr marL="0" indent="0" algn="ctr">
              <a:buNone/>
            </a:pPr>
            <a:r>
              <a:rPr lang="fr-CH" sz="3600" b="1" dirty="0"/>
              <a:t>Organisation de la formation initiale</a:t>
            </a:r>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11</a:t>
            </a:fld>
            <a:endParaRPr lang="en-US" dirty="0"/>
          </a:p>
        </p:txBody>
      </p:sp>
      <p:sp>
        <p:nvSpPr>
          <p:cNvPr id="4" name="Espace réservé de la date 3">
            <a:extLst>
              <a:ext uri="{FF2B5EF4-FFF2-40B4-BE49-F238E27FC236}">
                <a16:creationId xmlns:a16="http://schemas.microsoft.com/office/drawing/2014/main" id="{D130DB51-F744-4F13-9C5D-5CBE77B65018}"/>
              </a:ext>
            </a:extLst>
          </p:cNvPr>
          <p:cNvSpPr>
            <a:spLocks noGrp="1"/>
          </p:cNvSpPr>
          <p:nvPr>
            <p:ph type="dt" sz="half" idx="2"/>
          </p:nvPr>
        </p:nvSpPr>
        <p:spPr/>
        <p:txBody>
          <a:bodyPr/>
          <a:lstStyle/>
          <a:p>
            <a:r>
              <a:rPr lang="fr-FR"/>
              <a:t>Version du 02.03.2022</a:t>
            </a:r>
            <a:endParaRPr lang="fr-CH" dirty="0"/>
          </a:p>
        </p:txBody>
      </p:sp>
      <p:sp>
        <p:nvSpPr>
          <p:cNvPr id="5" name="Espace réservé du pied de page 4">
            <a:extLst>
              <a:ext uri="{FF2B5EF4-FFF2-40B4-BE49-F238E27FC236}">
                <a16:creationId xmlns:a16="http://schemas.microsoft.com/office/drawing/2014/main" id="{F6DC3DA4-8E0D-4F70-98DB-D50F31C8A1EE}"/>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272921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1472637" y="123474"/>
            <a:ext cx="8528611" cy="605190"/>
          </a:xfrm>
          <a:prstGeom prst="rect">
            <a:avLst/>
          </a:prstGeom>
        </p:spPr>
        <p:txBody>
          <a:bodyPr/>
          <a:lstStyle>
            <a:lvl1pPr algn="l" defTabSz="914400" rtl="0" eaLnBrk="1" latinLnBrk="0" hangingPunct="1">
              <a:lnSpc>
                <a:spcPts val="3600"/>
              </a:lnSpc>
              <a:spcBef>
                <a:spcPct val="0"/>
              </a:spcBef>
              <a:buNone/>
              <a:defRPr sz="3000" b="1" kern="1200">
                <a:solidFill>
                  <a:schemeClr val="tx1"/>
                </a:solidFill>
                <a:latin typeface="+mj-lt"/>
                <a:ea typeface="+mj-ea"/>
                <a:cs typeface="+mj-cs"/>
              </a:defRPr>
            </a:lvl1pPr>
          </a:lstStyle>
          <a:p>
            <a:r>
              <a:rPr lang="de-CH" sz="2700" dirty="0" err="1">
                <a:solidFill>
                  <a:prstClr val="black"/>
                </a:solidFill>
                <a:latin typeface="Arial"/>
              </a:rPr>
              <a:t>Vue</a:t>
            </a:r>
            <a:r>
              <a:rPr lang="de-CH" sz="2700" dirty="0">
                <a:solidFill>
                  <a:prstClr val="black"/>
                </a:solidFill>
                <a:latin typeface="Arial"/>
              </a:rPr>
              <a:t> </a:t>
            </a:r>
            <a:r>
              <a:rPr lang="de-CH" sz="2700" dirty="0" err="1">
                <a:solidFill>
                  <a:prstClr val="black"/>
                </a:solidFill>
                <a:latin typeface="Arial"/>
              </a:rPr>
              <a:t>d’ensemble</a:t>
            </a:r>
            <a:r>
              <a:rPr lang="de-CH" sz="2700" dirty="0">
                <a:solidFill>
                  <a:prstClr val="black"/>
                </a:solidFill>
                <a:latin typeface="Arial"/>
              </a:rPr>
              <a:t> </a:t>
            </a:r>
            <a:r>
              <a:rPr lang="de-CH" sz="2700" dirty="0" err="1">
                <a:solidFill>
                  <a:prstClr val="black"/>
                </a:solidFill>
                <a:latin typeface="Arial"/>
              </a:rPr>
              <a:t>sur</a:t>
            </a:r>
            <a:r>
              <a:rPr lang="de-CH" sz="2700" dirty="0">
                <a:solidFill>
                  <a:prstClr val="black"/>
                </a:solidFill>
                <a:latin typeface="Arial"/>
              </a:rPr>
              <a:t> le </a:t>
            </a:r>
            <a:r>
              <a:rPr lang="de-CH" sz="2700" dirty="0" err="1">
                <a:solidFill>
                  <a:prstClr val="black"/>
                </a:solidFill>
                <a:latin typeface="Arial"/>
              </a:rPr>
              <a:t>déroulement</a:t>
            </a:r>
            <a:r>
              <a:rPr lang="de-CH" sz="2700" dirty="0">
                <a:solidFill>
                  <a:prstClr val="black"/>
                </a:solidFill>
                <a:latin typeface="Arial"/>
              </a:rPr>
              <a:t> de la </a:t>
            </a:r>
            <a:r>
              <a:rPr lang="de-CH" sz="2700" dirty="0" err="1">
                <a:solidFill>
                  <a:prstClr val="black"/>
                </a:solidFill>
                <a:latin typeface="Arial"/>
              </a:rPr>
              <a:t>formation</a:t>
            </a:r>
            <a:endParaRPr lang="fr-CH" sz="2700" dirty="0">
              <a:solidFill>
                <a:prstClr val="black"/>
              </a:solidFill>
              <a:latin typeface="Arial"/>
            </a:endParaRPr>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12</a:t>
            </a:fld>
            <a:endParaRPr lang="en-US" dirty="0"/>
          </a:p>
        </p:txBody>
      </p:sp>
      <p:pic>
        <p:nvPicPr>
          <p:cNvPr id="9" name="Image 8" descr="Une image contenant capture d’écran&#10;&#10;Description générée automatiquement">
            <a:extLst>
              <a:ext uri="{FF2B5EF4-FFF2-40B4-BE49-F238E27FC236}">
                <a16:creationId xmlns:a16="http://schemas.microsoft.com/office/drawing/2014/main" id="{6FC5532C-FF65-8246-8B67-97749B35C1CD}"/>
              </a:ext>
            </a:extLst>
          </p:cNvPr>
          <p:cNvPicPr>
            <a:picLocks noChangeAspect="1"/>
          </p:cNvPicPr>
          <p:nvPr/>
        </p:nvPicPr>
        <p:blipFill>
          <a:blip r:embed="rId2"/>
          <a:stretch>
            <a:fillRect/>
          </a:stretch>
        </p:blipFill>
        <p:spPr>
          <a:xfrm>
            <a:off x="1229638" y="832917"/>
            <a:ext cx="9732723" cy="5419180"/>
          </a:xfrm>
          <a:prstGeom prst="rect">
            <a:avLst/>
          </a:prstGeom>
        </p:spPr>
      </p:pic>
      <p:sp>
        <p:nvSpPr>
          <p:cNvPr id="11" name="ZoneTexte 10">
            <a:extLst>
              <a:ext uri="{FF2B5EF4-FFF2-40B4-BE49-F238E27FC236}">
                <a16:creationId xmlns:a16="http://schemas.microsoft.com/office/drawing/2014/main" id="{B0AF28AA-2117-FD4F-B2B2-45AB2FA944DD}"/>
              </a:ext>
            </a:extLst>
          </p:cNvPr>
          <p:cNvSpPr txBox="1"/>
          <p:nvPr/>
        </p:nvSpPr>
        <p:spPr>
          <a:xfrm>
            <a:off x="3228931" y="2304789"/>
            <a:ext cx="806885" cy="369332"/>
          </a:xfrm>
          <a:prstGeom prst="rect">
            <a:avLst/>
          </a:prstGeom>
          <a:noFill/>
        </p:spPr>
        <p:txBody>
          <a:bodyPr wrap="square" rtlCol="0">
            <a:spAutoFit/>
          </a:bodyPr>
          <a:lstStyle/>
          <a:p>
            <a:r>
              <a:rPr lang="fr-CH" dirty="0">
                <a:solidFill>
                  <a:srgbClr val="FF0000"/>
                </a:solidFill>
              </a:rPr>
              <a:t>15.12</a:t>
            </a:r>
          </a:p>
        </p:txBody>
      </p:sp>
      <p:sp>
        <p:nvSpPr>
          <p:cNvPr id="12" name="ZoneTexte 11">
            <a:extLst>
              <a:ext uri="{FF2B5EF4-FFF2-40B4-BE49-F238E27FC236}">
                <a16:creationId xmlns:a16="http://schemas.microsoft.com/office/drawing/2014/main" id="{673E5300-8DA4-3A4C-866E-52BE892913AD}"/>
              </a:ext>
            </a:extLst>
          </p:cNvPr>
          <p:cNvSpPr txBox="1"/>
          <p:nvPr/>
        </p:nvSpPr>
        <p:spPr>
          <a:xfrm>
            <a:off x="4075829" y="2304789"/>
            <a:ext cx="806885" cy="369332"/>
          </a:xfrm>
          <a:prstGeom prst="rect">
            <a:avLst/>
          </a:prstGeom>
          <a:noFill/>
        </p:spPr>
        <p:txBody>
          <a:bodyPr wrap="square" rtlCol="0">
            <a:spAutoFit/>
          </a:bodyPr>
          <a:lstStyle/>
          <a:p>
            <a:r>
              <a:rPr lang="fr-CH" dirty="0">
                <a:solidFill>
                  <a:srgbClr val="FF0000"/>
                </a:solidFill>
              </a:rPr>
              <a:t>15.05</a:t>
            </a:r>
          </a:p>
        </p:txBody>
      </p:sp>
      <p:sp>
        <p:nvSpPr>
          <p:cNvPr id="13" name="ZoneTexte 12">
            <a:extLst>
              <a:ext uri="{FF2B5EF4-FFF2-40B4-BE49-F238E27FC236}">
                <a16:creationId xmlns:a16="http://schemas.microsoft.com/office/drawing/2014/main" id="{E1E19794-005B-9441-9342-139BF91A2FDB}"/>
              </a:ext>
            </a:extLst>
          </p:cNvPr>
          <p:cNvSpPr txBox="1"/>
          <p:nvPr/>
        </p:nvSpPr>
        <p:spPr>
          <a:xfrm>
            <a:off x="3767636" y="2995808"/>
            <a:ext cx="536359" cy="369332"/>
          </a:xfrm>
          <a:prstGeom prst="rect">
            <a:avLst/>
          </a:prstGeom>
          <a:noFill/>
        </p:spPr>
        <p:txBody>
          <a:bodyPr wrap="square" rtlCol="0">
            <a:spAutoFit/>
          </a:bodyPr>
          <a:lstStyle/>
          <a:p>
            <a:r>
              <a:rPr lang="fr-CH" dirty="0">
                <a:solidFill>
                  <a:srgbClr val="FF0000"/>
                </a:solidFill>
              </a:rPr>
              <a:t>CI 5</a:t>
            </a:r>
          </a:p>
        </p:txBody>
      </p:sp>
      <p:sp>
        <p:nvSpPr>
          <p:cNvPr id="14" name="ZoneTexte 13">
            <a:extLst>
              <a:ext uri="{FF2B5EF4-FFF2-40B4-BE49-F238E27FC236}">
                <a16:creationId xmlns:a16="http://schemas.microsoft.com/office/drawing/2014/main" id="{DD091FB9-D747-4043-AD3D-5BFF9E3F0867}"/>
              </a:ext>
            </a:extLst>
          </p:cNvPr>
          <p:cNvSpPr txBox="1"/>
          <p:nvPr/>
        </p:nvSpPr>
        <p:spPr>
          <a:xfrm>
            <a:off x="8048295" y="3679141"/>
            <a:ext cx="3302877" cy="369332"/>
          </a:xfrm>
          <a:prstGeom prst="rect">
            <a:avLst/>
          </a:prstGeom>
          <a:noFill/>
        </p:spPr>
        <p:txBody>
          <a:bodyPr wrap="square" rtlCol="0">
            <a:spAutoFit/>
          </a:bodyPr>
          <a:lstStyle/>
          <a:p>
            <a:r>
              <a:rPr lang="fr-CH" b="1" dirty="0">
                <a:solidFill>
                  <a:srgbClr val="FF0000"/>
                </a:solidFill>
              </a:rPr>
              <a:t>Date et info à noter dans le DFP</a:t>
            </a:r>
          </a:p>
        </p:txBody>
      </p:sp>
      <p:cxnSp>
        <p:nvCxnSpPr>
          <p:cNvPr id="16" name="Connecteur droit avec flèche 15">
            <a:extLst>
              <a:ext uri="{FF2B5EF4-FFF2-40B4-BE49-F238E27FC236}">
                <a16:creationId xmlns:a16="http://schemas.microsoft.com/office/drawing/2014/main" id="{39A68F8D-E6D5-8542-AF28-E6B3E816D7CF}"/>
              </a:ext>
            </a:extLst>
          </p:cNvPr>
          <p:cNvCxnSpPr/>
          <p:nvPr/>
        </p:nvCxnSpPr>
        <p:spPr>
          <a:xfrm flipH="1" flipV="1">
            <a:off x="4143706" y="2674121"/>
            <a:ext cx="3812625" cy="118968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EB9DAB9B-AD74-B64C-89A6-14B4E10E1283}"/>
              </a:ext>
            </a:extLst>
          </p:cNvPr>
          <p:cNvCxnSpPr>
            <a:cxnSpLocks/>
            <a:endCxn id="13" idx="3"/>
          </p:cNvCxnSpPr>
          <p:nvPr/>
        </p:nvCxnSpPr>
        <p:spPr>
          <a:xfrm flipH="1" flipV="1">
            <a:off x="4303995" y="3180474"/>
            <a:ext cx="3652336" cy="68333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Espace réservé de la date 1">
            <a:extLst>
              <a:ext uri="{FF2B5EF4-FFF2-40B4-BE49-F238E27FC236}">
                <a16:creationId xmlns:a16="http://schemas.microsoft.com/office/drawing/2014/main" id="{B77F6E50-91E3-45C7-83C7-AB672FB26E40}"/>
              </a:ext>
            </a:extLst>
          </p:cNvPr>
          <p:cNvSpPr>
            <a:spLocks noGrp="1"/>
          </p:cNvSpPr>
          <p:nvPr>
            <p:ph type="dt" sz="half" idx="2"/>
          </p:nvPr>
        </p:nvSpPr>
        <p:spPr/>
        <p:txBody>
          <a:bodyPr/>
          <a:lstStyle/>
          <a:p>
            <a:r>
              <a:rPr lang="fr-FR"/>
              <a:t>Version du 02.03.2022</a:t>
            </a:r>
            <a:endParaRPr lang="fr-CH" dirty="0"/>
          </a:p>
        </p:txBody>
      </p:sp>
      <p:sp>
        <p:nvSpPr>
          <p:cNvPr id="3" name="Espace réservé du pied de page 2">
            <a:extLst>
              <a:ext uri="{FF2B5EF4-FFF2-40B4-BE49-F238E27FC236}">
                <a16:creationId xmlns:a16="http://schemas.microsoft.com/office/drawing/2014/main" id="{F328D697-63B7-4CD2-A8E4-06AAD54AA410}"/>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38624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dirty="0"/>
              <a:t>Avec quoi ?</a:t>
            </a:r>
          </a:p>
        </p:txBody>
      </p:sp>
      <p:sp>
        <p:nvSpPr>
          <p:cNvPr id="14" name="Légende encadrée avec une bordure 1 13"/>
          <p:cNvSpPr/>
          <p:nvPr/>
        </p:nvSpPr>
        <p:spPr>
          <a:xfrm rot="19717011">
            <a:off x="781381" y="3058119"/>
            <a:ext cx="4427621" cy="2067586"/>
          </a:xfrm>
          <a:prstGeom prst="accentBorderCallout1">
            <a:avLst>
              <a:gd name="adj1" fmla="val 88493"/>
              <a:gd name="adj2" fmla="val 105401"/>
              <a:gd name="adj3" fmla="val 86207"/>
              <a:gd name="adj4" fmla="val 1256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3200" dirty="0">
                <a:latin typeface="Arial" panose="020B0604020202020204" pitchFamily="34" charset="0"/>
                <a:cs typeface="Arial" panose="020B0604020202020204" pitchFamily="34" charset="0"/>
              </a:rPr>
              <a:t>Dossier de formation et des prestations (DFP)</a:t>
            </a:r>
          </a:p>
          <a:p>
            <a:pPr algn="ctr"/>
            <a:r>
              <a:rPr lang="fr-CH" sz="3200" dirty="0">
                <a:latin typeface="Arial" panose="020B0604020202020204" pitchFamily="34" charset="0"/>
                <a:cs typeface="Arial" panose="020B0604020202020204" pitchFamily="34" charset="0"/>
              </a:rPr>
              <a:t>(Brochure 2019)</a:t>
            </a:r>
          </a:p>
        </p:txBody>
      </p:sp>
      <p:sp>
        <p:nvSpPr>
          <p:cNvPr id="9" name="Espace réservé du numéro de diapositive 8"/>
          <p:cNvSpPr>
            <a:spLocks noGrp="1"/>
          </p:cNvSpPr>
          <p:nvPr>
            <p:ph type="sldNum" sz="quarter" idx="12"/>
          </p:nvPr>
        </p:nvSpPr>
        <p:spPr/>
        <p:txBody>
          <a:bodyPr/>
          <a:lstStyle/>
          <a:p>
            <a:fld id="{D57F1E4F-1CFF-5643-939E-217C01CDF565}" type="slidenum">
              <a:rPr lang="en-US" smtClean="0"/>
              <a:pPr/>
              <a:t>13</a:t>
            </a:fld>
            <a:endParaRPr lang="en-US" dirty="0"/>
          </a:p>
        </p:txBody>
      </p:sp>
      <p:pic>
        <p:nvPicPr>
          <p:cNvPr id="5" name="Image 4">
            <a:extLst>
              <a:ext uri="{FF2B5EF4-FFF2-40B4-BE49-F238E27FC236}">
                <a16:creationId xmlns:a16="http://schemas.microsoft.com/office/drawing/2014/main" id="{A2AA2E92-8031-5C44-AD48-45A4544B344C}"/>
              </a:ext>
            </a:extLst>
          </p:cNvPr>
          <p:cNvPicPr>
            <a:picLocks noChangeAspect="1"/>
          </p:cNvPicPr>
          <p:nvPr/>
        </p:nvPicPr>
        <p:blipFill>
          <a:blip r:embed="rId2"/>
          <a:stretch>
            <a:fillRect/>
          </a:stretch>
        </p:blipFill>
        <p:spPr>
          <a:xfrm>
            <a:off x="6264165" y="1636660"/>
            <a:ext cx="2889905" cy="4070830"/>
          </a:xfrm>
          <a:prstGeom prst="rect">
            <a:avLst/>
          </a:prstGeom>
        </p:spPr>
      </p:pic>
      <p:sp>
        <p:nvSpPr>
          <p:cNvPr id="3" name="Espace réservé de la date 2">
            <a:extLst>
              <a:ext uri="{FF2B5EF4-FFF2-40B4-BE49-F238E27FC236}">
                <a16:creationId xmlns:a16="http://schemas.microsoft.com/office/drawing/2014/main" id="{51BAA09A-B9FD-466B-A9A0-5B99FA50D08B}"/>
              </a:ext>
            </a:extLst>
          </p:cNvPr>
          <p:cNvSpPr>
            <a:spLocks noGrp="1"/>
          </p:cNvSpPr>
          <p:nvPr>
            <p:ph type="dt" sz="half" idx="2"/>
          </p:nvPr>
        </p:nvSpPr>
        <p:spPr/>
        <p:txBody>
          <a:bodyPr/>
          <a:lstStyle/>
          <a:p>
            <a:r>
              <a:rPr lang="fr-FR"/>
              <a:t>Version du 02.03.2022</a:t>
            </a:r>
            <a:endParaRPr lang="fr-CH" dirty="0"/>
          </a:p>
        </p:txBody>
      </p:sp>
      <p:sp>
        <p:nvSpPr>
          <p:cNvPr id="4" name="Espace réservé du pied de page 3">
            <a:extLst>
              <a:ext uri="{FF2B5EF4-FFF2-40B4-BE49-F238E27FC236}">
                <a16:creationId xmlns:a16="http://schemas.microsoft.com/office/drawing/2014/main" id="{883930BC-3977-436C-A532-13AFA9AC6578}"/>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130167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1" y="609600"/>
            <a:ext cx="10479504" cy="1456267"/>
          </a:xfrm>
        </p:spPr>
        <p:txBody>
          <a:bodyPr>
            <a:normAutofit fontScale="90000"/>
          </a:bodyPr>
          <a:lstStyle/>
          <a:p>
            <a:r>
              <a:rPr lang="fr-CH" dirty="0"/>
              <a:t>Dossier de formation et des prestations</a:t>
            </a:r>
          </a:p>
        </p:txBody>
      </p:sp>
      <p:sp>
        <p:nvSpPr>
          <p:cNvPr id="3" name="Espace réservé du contenu 2"/>
          <p:cNvSpPr>
            <a:spLocks noGrp="1"/>
          </p:cNvSpPr>
          <p:nvPr>
            <p:ph idx="1"/>
          </p:nvPr>
        </p:nvSpPr>
        <p:spPr>
          <a:xfrm>
            <a:off x="5935579" y="2065867"/>
            <a:ext cx="4881647" cy="3725333"/>
          </a:xfrm>
        </p:spPr>
        <p:txBody>
          <a:bodyPr>
            <a:normAutofit fontScale="92500" lnSpcReduction="10000"/>
          </a:bodyPr>
          <a:lstStyle/>
          <a:p>
            <a:r>
              <a:rPr lang="fr-CH" dirty="0"/>
              <a:t>ASSURANCES</a:t>
            </a:r>
          </a:p>
          <a:p>
            <a:r>
              <a:rPr lang="fr-CH" dirty="0"/>
              <a:t>ADMINISTRATION PUBLIQUE</a:t>
            </a:r>
          </a:p>
          <a:p>
            <a:r>
              <a:rPr lang="fr-CH" dirty="0"/>
              <a:t>BANQUE</a:t>
            </a:r>
          </a:p>
          <a:p>
            <a:r>
              <a:rPr lang="fr-CH" dirty="0"/>
              <a:t>AGENCES DE VOYAGES</a:t>
            </a:r>
          </a:p>
          <a:p>
            <a:r>
              <a:rPr lang="fr-CH" dirty="0"/>
              <a:t>…</a:t>
            </a:r>
          </a:p>
        </p:txBody>
      </p:sp>
      <p:sp>
        <p:nvSpPr>
          <p:cNvPr id="7" name="Légende encadrée avec une bordure 1 6"/>
          <p:cNvSpPr/>
          <p:nvPr/>
        </p:nvSpPr>
        <p:spPr>
          <a:xfrm rot="19717011">
            <a:off x="484360" y="3071202"/>
            <a:ext cx="4427621" cy="2067586"/>
          </a:xfrm>
          <a:prstGeom prst="accentBorderCallout1">
            <a:avLst>
              <a:gd name="adj1" fmla="val 88493"/>
              <a:gd name="adj2" fmla="val 105401"/>
              <a:gd name="adj3" fmla="val 86207"/>
              <a:gd name="adj4" fmla="val 1256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3200" dirty="0">
                <a:latin typeface="Arial" panose="020B0604020202020204" pitchFamily="34" charset="0"/>
                <a:cs typeface="Arial" panose="020B0604020202020204" pitchFamily="34" charset="0"/>
              </a:rPr>
              <a:t>Services &amp; administration</a:t>
            </a:r>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14</a:t>
            </a:fld>
            <a:endParaRPr lang="en-US" dirty="0"/>
          </a:p>
        </p:txBody>
      </p:sp>
      <p:sp>
        <p:nvSpPr>
          <p:cNvPr id="4" name="Espace réservé de la date 3">
            <a:extLst>
              <a:ext uri="{FF2B5EF4-FFF2-40B4-BE49-F238E27FC236}">
                <a16:creationId xmlns:a16="http://schemas.microsoft.com/office/drawing/2014/main" id="{E5C62300-0371-4F03-8FB3-C61BB8D53B14}"/>
              </a:ext>
            </a:extLst>
          </p:cNvPr>
          <p:cNvSpPr>
            <a:spLocks noGrp="1"/>
          </p:cNvSpPr>
          <p:nvPr>
            <p:ph type="dt" sz="half" idx="2"/>
          </p:nvPr>
        </p:nvSpPr>
        <p:spPr/>
        <p:txBody>
          <a:bodyPr/>
          <a:lstStyle/>
          <a:p>
            <a:r>
              <a:rPr lang="fr-FR"/>
              <a:t>Version du 02.03.2022</a:t>
            </a:r>
            <a:endParaRPr lang="fr-CH" dirty="0"/>
          </a:p>
        </p:txBody>
      </p:sp>
      <p:sp>
        <p:nvSpPr>
          <p:cNvPr id="5" name="Espace réservé du pied de page 4">
            <a:extLst>
              <a:ext uri="{FF2B5EF4-FFF2-40B4-BE49-F238E27FC236}">
                <a16:creationId xmlns:a16="http://schemas.microsoft.com/office/drawing/2014/main" id="{DD518E59-BE9D-4DD5-B783-65AE480F437D}"/>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331726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H" dirty="0"/>
              <a:t>Dossier de formation et des prestations</a:t>
            </a:r>
          </a:p>
        </p:txBody>
      </p:sp>
      <p:sp>
        <p:nvSpPr>
          <p:cNvPr id="3" name="Espace réservé du contenu 2"/>
          <p:cNvSpPr>
            <a:spLocks noGrp="1"/>
          </p:cNvSpPr>
          <p:nvPr>
            <p:ph idx="1"/>
          </p:nvPr>
        </p:nvSpPr>
        <p:spPr>
          <a:xfrm>
            <a:off x="789140" y="1866122"/>
            <a:ext cx="10809961" cy="3925078"/>
          </a:xfrm>
        </p:spPr>
        <p:txBody>
          <a:bodyPr>
            <a:normAutofit/>
          </a:bodyPr>
          <a:lstStyle/>
          <a:p>
            <a:pPr marL="0" indent="0" algn="ctr">
              <a:buNone/>
            </a:pPr>
            <a:r>
              <a:rPr lang="fr-CH" sz="3500" dirty="0"/>
              <a:t>Le sommaire</a:t>
            </a:r>
          </a:p>
          <a:p>
            <a:r>
              <a:rPr lang="fr-CH" dirty="0"/>
              <a:t>Vue d’ensemble													p. 9 à 25</a:t>
            </a:r>
          </a:p>
          <a:p>
            <a:r>
              <a:rPr lang="fr-CH" dirty="0"/>
              <a:t>Planification et contrôle de la formation				p. 27 à 35</a:t>
            </a:r>
          </a:p>
          <a:p>
            <a:r>
              <a:rPr lang="fr-CH" dirty="0"/>
              <a:t>Compétences opérationnelles								p. 37 à 84</a:t>
            </a:r>
          </a:p>
          <a:p>
            <a:r>
              <a:rPr lang="fr-CH" dirty="0"/>
              <a:t>Développement et vérification des compétences	p. 91 à 105</a:t>
            </a:r>
          </a:p>
        </p:txBody>
      </p:sp>
      <p:sp>
        <p:nvSpPr>
          <p:cNvPr id="7" name="Espace réservé du numéro de diapositive 6"/>
          <p:cNvSpPr>
            <a:spLocks noGrp="1"/>
          </p:cNvSpPr>
          <p:nvPr>
            <p:ph type="sldNum" sz="quarter" idx="12"/>
          </p:nvPr>
        </p:nvSpPr>
        <p:spPr/>
        <p:txBody>
          <a:bodyPr/>
          <a:lstStyle/>
          <a:p>
            <a:fld id="{D57F1E4F-1CFF-5643-939E-217C01CDF565}" type="slidenum">
              <a:rPr lang="en-US" smtClean="0"/>
              <a:pPr/>
              <a:t>15</a:t>
            </a:fld>
            <a:endParaRPr lang="en-US" dirty="0"/>
          </a:p>
        </p:txBody>
      </p:sp>
      <p:sp>
        <p:nvSpPr>
          <p:cNvPr id="4" name="Espace réservé de la date 3">
            <a:extLst>
              <a:ext uri="{FF2B5EF4-FFF2-40B4-BE49-F238E27FC236}">
                <a16:creationId xmlns:a16="http://schemas.microsoft.com/office/drawing/2014/main" id="{2AED493F-6BC8-42C0-9CE8-0FDA5FA9DB4B}"/>
              </a:ext>
            </a:extLst>
          </p:cNvPr>
          <p:cNvSpPr>
            <a:spLocks noGrp="1"/>
          </p:cNvSpPr>
          <p:nvPr>
            <p:ph type="dt" sz="half" idx="2"/>
          </p:nvPr>
        </p:nvSpPr>
        <p:spPr/>
        <p:txBody>
          <a:bodyPr/>
          <a:lstStyle/>
          <a:p>
            <a:r>
              <a:rPr lang="fr-FR"/>
              <a:t>Version du 02.03.2022</a:t>
            </a:r>
            <a:endParaRPr lang="fr-CH" dirty="0"/>
          </a:p>
        </p:txBody>
      </p:sp>
      <p:sp>
        <p:nvSpPr>
          <p:cNvPr id="5" name="Espace réservé du pied de page 4">
            <a:extLst>
              <a:ext uri="{FF2B5EF4-FFF2-40B4-BE49-F238E27FC236}">
                <a16:creationId xmlns:a16="http://schemas.microsoft.com/office/drawing/2014/main" id="{F7DDF2C8-D193-4B46-868F-06062BAB2110}"/>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66235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H" dirty="0"/>
              <a:t>Dossier de formation et des prestations</a:t>
            </a:r>
          </a:p>
        </p:txBody>
      </p:sp>
      <p:sp>
        <p:nvSpPr>
          <p:cNvPr id="7" name="Espace réservé du numéro de diapositive 6"/>
          <p:cNvSpPr>
            <a:spLocks noGrp="1"/>
          </p:cNvSpPr>
          <p:nvPr>
            <p:ph type="sldNum" sz="quarter" idx="12"/>
          </p:nvPr>
        </p:nvSpPr>
        <p:spPr/>
        <p:txBody>
          <a:bodyPr/>
          <a:lstStyle/>
          <a:p>
            <a:fld id="{D57F1E4F-1CFF-5643-939E-217C01CDF565}" type="slidenum">
              <a:rPr lang="en-US" smtClean="0"/>
              <a:pPr/>
              <a:t>16</a:t>
            </a:fld>
            <a:endParaRPr lang="en-US" dirty="0"/>
          </a:p>
        </p:txBody>
      </p:sp>
      <p:pic>
        <p:nvPicPr>
          <p:cNvPr id="5" name="Image 4" descr="Une image contenant capture d’écran&#10;&#10;Description générée automatiquement">
            <a:extLst>
              <a:ext uri="{FF2B5EF4-FFF2-40B4-BE49-F238E27FC236}">
                <a16:creationId xmlns:a16="http://schemas.microsoft.com/office/drawing/2014/main" id="{5EE15450-0233-4C40-9A4E-D7AA605CEE51}"/>
              </a:ext>
            </a:extLst>
          </p:cNvPr>
          <p:cNvPicPr>
            <a:picLocks noChangeAspect="1"/>
          </p:cNvPicPr>
          <p:nvPr/>
        </p:nvPicPr>
        <p:blipFill>
          <a:blip r:embed="rId2"/>
          <a:stretch>
            <a:fillRect/>
          </a:stretch>
        </p:blipFill>
        <p:spPr>
          <a:xfrm>
            <a:off x="3397250" y="1636660"/>
            <a:ext cx="5397500" cy="4800600"/>
          </a:xfrm>
          <a:prstGeom prst="rect">
            <a:avLst/>
          </a:prstGeom>
        </p:spPr>
      </p:pic>
      <p:sp>
        <p:nvSpPr>
          <p:cNvPr id="9" name="ZoneTexte 8">
            <a:extLst>
              <a:ext uri="{FF2B5EF4-FFF2-40B4-BE49-F238E27FC236}">
                <a16:creationId xmlns:a16="http://schemas.microsoft.com/office/drawing/2014/main" id="{0EB1B47E-53CA-354A-98E8-CDE818F27BBB}"/>
              </a:ext>
            </a:extLst>
          </p:cNvPr>
          <p:cNvSpPr txBox="1"/>
          <p:nvPr/>
        </p:nvSpPr>
        <p:spPr>
          <a:xfrm>
            <a:off x="609599" y="1778696"/>
            <a:ext cx="1482247" cy="369332"/>
          </a:xfrm>
          <a:prstGeom prst="rect">
            <a:avLst/>
          </a:prstGeom>
          <a:noFill/>
        </p:spPr>
        <p:txBody>
          <a:bodyPr wrap="square" rtlCol="0">
            <a:spAutoFit/>
          </a:bodyPr>
          <a:lstStyle/>
          <a:p>
            <a:r>
              <a:rPr lang="fr-CH" b="1" dirty="0">
                <a:latin typeface="Arial" panose="020B0604020202020204" pitchFamily="34" charset="0"/>
                <a:cs typeface="Arial" panose="020B0604020202020204" pitchFamily="34" charset="0"/>
              </a:rPr>
              <a:t>DFP p. 12</a:t>
            </a:r>
          </a:p>
        </p:txBody>
      </p:sp>
      <p:sp>
        <p:nvSpPr>
          <p:cNvPr id="3" name="Espace réservé de la date 2">
            <a:extLst>
              <a:ext uri="{FF2B5EF4-FFF2-40B4-BE49-F238E27FC236}">
                <a16:creationId xmlns:a16="http://schemas.microsoft.com/office/drawing/2014/main" id="{CBF7CBE2-81BB-47FB-A557-05D1AA874341}"/>
              </a:ext>
            </a:extLst>
          </p:cNvPr>
          <p:cNvSpPr>
            <a:spLocks noGrp="1"/>
          </p:cNvSpPr>
          <p:nvPr>
            <p:ph type="dt" sz="half" idx="2"/>
          </p:nvPr>
        </p:nvSpPr>
        <p:spPr/>
        <p:txBody>
          <a:bodyPr/>
          <a:lstStyle/>
          <a:p>
            <a:r>
              <a:rPr lang="fr-FR"/>
              <a:t>Version du 02.03.2022</a:t>
            </a:r>
            <a:endParaRPr lang="fr-CH" dirty="0"/>
          </a:p>
        </p:txBody>
      </p:sp>
      <p:sp>
        <p:nvSpPr>
          <p:cNvPr id="4" name="Espace réservé du pied de page 3">
            <a:extLst>
              <a:ext uri="{FF2B5EF4-FFF2-40B4-BE49-F238E27FC236}">
                <a16:creationId xmlns:a16="http://schemas.microsoft.com/office/drawing/2014/main" id="{9DB267F8-B5D6-4284-9371-784739BEA8A4}"/>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2758030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0EEC2D-E00F-9E48-87AE-396C3214561D}"/>
              </a:ext>
            </a:extLst>
          </p:cNvPr>
          <p:cNvSpPr>
            <a:spLocks noGrp="1"/>
          </p:cNvSpPr>
          <p:nvPr>
            <p:ph type="title"/>
          </p:nvPr>
        </p:nvSpPr>
        <p:spPr/>
        <p:txBody>
          <a:bodyPr>
            <a:noAutofit/>
          </a:bodyPr>
          <a:lstStyle/>
          <a:p>
            <a:r>
              <a:rPr lang="fr-CH" sz="3200" dirty="0"/>
              <a:t>Liens entre les différents instruments de planification et de contrôle de la formation dans l’entreprise</a:t>
            </a:r>
          </a:p>
        </p:txBody>
      </p:sp>
      <p:sp>
        <p:nvSpPr>
          <p:cNvPr id="3" name="Espace réservé du numéro de diapositive 2">
            <a:extLst>
              <a:ext uri="{FF2B5EF4-FFF2-40B4-BE49-F238E27FC236}">
                <a16:creationId xmlns:a16="http://schemas.microsoft.com/office/drawing/2014/main" id="{FE2F2057-214F-8A4F-9ECF-F5CF2AB7E23E}"/>
              </a:ext>
            </a:extLst>
          </p:cNvPr>
          <p:cNvSpPr>
            <a:spLocks noGrp="1"/>
          </p:cNvSpPr>
          <p:nvPr>
            <p:ph type="sldNum" sz="quarter" idx="12"/>
          </p:nvPr>
        </p:nvSpPr>
        <p:spPr/>
        <p:txBody>
          <a:bodyPr/>
          <a:lstStyle/>
          <a:p>
            <a:fld id="{D57F1E4F-1CFF-5643-939E-217C01CDF565}" type="slidenum">
              <a:rPr lang="en-US" smtClean="0"/>
              <a:pPr/>
              <a:t>17</a:t>
            </a:fld>
            <a:endParaRPr lang="en-US" dirty="0"/>
          </a:p>
        </p:txBody>
      </p:sp>
      <p:pic>
        <p:nvPicPr>
          <p:cNvPr id="7" name="Image 6" descr="Une image contenant capture d’écran, texte&#10;&#10;Description générée automatiquement">
            <a:extLst>
              <a:ext uri="{FF2B5EF4-FFF2-40B4-BE49-F238E27FC236}">
                <a16:creationId xmlns:a16="http://schemas.microsoft.com/office/drawing/2014/main" id="{00766768-FD30-064E-B468-43FAA573DB1D}"/>
              </a:ext>
            </a:extLst>
          </p:cNvPr>
          <p:cNvPicPr>
            <a:picLocks noChangeAspect="1"/>
          </p:cNvPicPr>
          <p:nvPr/>
        </p:nvPicPr>
        <p:blipFill>
          <a:blip r:embed="rId2"/>
          <a:stretch>
            <a:fillRect/>
          </a:stretch>
        </p:blipFill>
        <p:spPr>
          <a:xfrm>
            <a:off x="4038600" y="1757215"/>
            <a:ext cx="4136091" cy="4627435"/>
          </a:xfrm>
          <a:prstGeom prst="rect">
            <a:avLst/>
          </a:prstGeom>
        </p:spPr>
      </p:pic>
      <p:sp>
        <p:nvSpPr>
          <p:cNvPr id="8" name="ZoneTexte 7">
            <a:extLst>
              <a:ext uri="{FF2B5EF4-FFF2-40B4-BE49-F238E27FC236}">
                <a16:creationId xmlns:a16="http://schemas.microsoft.com/office/drawing/2014/main" id="{B2A9AB62-DA7C-E845-84B3-C65099252E69}"/>
              </a:ext>
            </a:extLst>
          </p:cNvPr>
          <p:cNvSpPr txBox="1"/>
          <p:nvPr/>
        </p:nvSpPr>
        <p:spPr>
          <a:xfrm>
            <a:off x="609599" y="1778696"/>
            <a:ext cx="1482247" cy="369332"/>
          </a:xfrm>
          <a:prstGeom prst="rect">
            <a:avLst/>
          </a:prstGeom>
          <a:noFill/>
        </p:spPr>
        <p:txBody>
          <a:bodyPr wrap="square" rtlCol="0">
            <a:spAutoFit/>
          </a:bodyPr>
          <a:lstStyle/>
          <a:p>
            <a:r>
              <a:rPr lang="fr-CH" b="1" dirty="0">
                <a:latin typeface="Arial" panose="020B0604020202020204" pitchFamily="34" charset="0"/>
                <a:cs typeface="Arial" panose="020B0604020202020204" pitchFamily="34" charset="0"/>
              </a:rPr>
              <a:t>DFP p. 35</a:t>
            </a:r>
          </a:p>
        </p:txBody>
      </p:sp>
      <p:sp>
        <p:nvSpPr>
          <p:cNvPr id="4" name="Espace réservé de la date 3">
            <a:extLst>
              <a:ext uri="{FF2B5EF4-FFF2-40B4-BE49-F238E27FC236}">
                <a16:creationId xmlns:a16="http://schemas.microsoft.com/office/drawing/2014/main" id="{A625C932-3528-4A2C-8F38-8BD069DAA834}"/>
              </a:ext>
            </a:extLst>
          </p:cNvPr>
          <p:cNvSpPr>
            <a:spLocks noGrp="1"/>
          </p:cNvSpPr>
          <p:nvPr>
            <p:ph type="dt" sz="half" idx="2"/>
          </p:nvPr>
        </p:nvSpPr>
        <p:spPr/>
        <p:txBody>
          <a:bodyPr/>
          <a:lstStyle/>
          <a:p>
            <a:r>
              <a:rPr lang="fr-FR"/>
              <a:t>Version du 02.03.2022</a:t>
            </a:r>
            <a:endParaRPr lang="fr-CH" dirty="0"/>
          </a:p>
        </p:txBody>
      </p:sp>
      <p:sp>
        <p:nvSpPr>
          <p:cNvPr id="5" name="Espace réservé du pied de page 4">
            <a:extLst>
              <a:ext uri="{FF2B5EF4-FFF2-40B4-BE49-F238E27FC236}">
                <a16:creationId xmlns:a16="http://schemas.microsoft.com/office/drawing/2014/main" id="{9ECBD2B1-ED51-40F0-930D-DB2F2FA575F7}"/>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398159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H" dirty="0"/>
              <a:t>Dossier de formation et des prestations</a:t>
            </a:r>
          </a:p>
        </p:txBody>
      </p:sp>
      <p:sp>
        <p:nvSpPr>
          <p:cNvPr id="7" name="Espace réservé du numéro de diapositive 6"/>
          <p:cNvSpPr>
            <a:spLocks noGrp="1"/>
          </p:cNvSpPr>
          <p:nvPr>
            <p:ph type="sldNum" sz="quarter" idx="12"/>
          </p:nvPr>
        </p:nvSpPr>
        <p:spPr/>
        <p:txBody>
          <a:bodyPr/>
          <a:lstStyle/>
          <a:p>
            <a:fld id="{D57F1E4F-1CFF-5643-939E-217C01CDF565}" type="slidenum">
              <a:rPr lang="en-US" smtClean="0"/>
              <a:pPr/>
              <a:t>18</a:t>
            </a:fld>
            <a:endParaRPr lang="en-US" dirty="0"/>
          </a:p>
        </p:txBody>
      </p:sp>
      <p:pic>
        <p:nvPicPr>
          <p:cNvPr id="5" name="Image 4" descr="Une image contenant capture d’écran&#10;&#10;Description générée automatiquement">
            <a:extLst>
              <a:ext uri="{FF2B5EF4-FFF2-40B4-BE49-F238E27FC236}">
                <a16:creationId xmlns:a16="http://schemas.microsoft.com/office/drawing/2014/main" id="{08CC7F79-79D9-5544-B09D-70A8A765EC95}"/>
              </a:ext>
            </a:extLst>
          </p:cNvPr>
          <p:cNvPicPr>
            <a:picLocks noChangeAspect="1"/>
          </p:cNvPicPr>
          <p:nvPr/>
        </p:nvPicPr>
        <p:blipFill>
          <a:blip r:embed="rId2"/>
          <a:stretch>
            <a:fillRect/>
          </a:stretch>
        </p:blipFill>
        <p:spPr>
          <a:xfrm>
            <a:off x="2878159" y="1549382"/>
            <a:ext cx="6435682" cy="4806968"/>
          </a:xfrm>
          <a:prstGeom prst="rect">
            <a:avLst/>
          </a:prstGeom>
        </p:spPr>
      </p:pic>
      <p:sp>
        <p:nvSpPr>
          <p:cNvPr id="9" name="ZoneTexte 8">
            <a:extLst>
              <a:ext uri="{FF2B5EF4-FFF2-40B4-BE49-F238E27FC236}">
                <a16:creationId xmlns:a16="http://schemas.microsoft.com/office/drawing/2014/main" id="{D3690918-69D4-FA47-826B-FADC330BC213}"/>
              </a:ext>
            </a:extLst>
          </p:cNvPr>
          <p:cNvSpPr txBox="1"/>
          <p:nvPr/>
        </p:nvSpPr>
        <p:spPr>
          <a:xfrm>
            <a:off x="609599" y="1778696"/>
            <a:ext cx="1482247" cy="369332"/>
          </a:xfrm>
          <a:prstGeom prst="rect">
            <a:avLst/>
          </a:prstGeom>
          <a:noFill/>
        </p:spPr>
        <p:txBody>
          <a:bodyPr wrap="square" rtlCol="0">
            <a:spAutoFit/>
          </a:bodyPr>
          <a:lstStyle/>
          <a:p>
            <a:r>
              <a:rPr lang="fr-CH" b="1" dirty="0">
                <a:latin typeface="Arial" panose="020B0604020202020204" pitchFamily="34" charset="0"/>
                <a:cs typeface="Arial" panose="020B0604020202020204" pitchFamily="34" charset="0"/>
              </a:rPr>
              <a:t>DFP p. 14</a:t>
            </a:r>
          </a:p>
        </p:txBody>
      </p:sp>
      <p:sp>
        <p:nvSpPr>
          <p:cNvPr id="3" name="Espace réservé de la date 2">
            <a:extLst>
              <a:ext uri="{FF2B5EF4-FFF2-40B4-BE49-F238E27FC236}">
                <a16:creationId xmlns:a16="http://schemas.microsoft.com/office/drawing/2014/main" id="{5FC3840F-58A0-4C6B-B3FD-AA47D53AE872}"/>
              </a:ext>
            </a:extLst>
          </p:cNvPr>
          <p:cNvSpPr>
            <a:spLocks noGrp="1"/>
          </p:cNvSpPr>
          <p:nvPr>
            <p:ph type="dt" sz="half" idx="2"/>
          </p:nvPr>
        </p:nvSpPr>
        <p:spPr/>
        <p:txBody>
          <a:bodyPr/>
          <a:lstStyle/>
          <a:p>
            <a:r>
              <a:rPr lang="fr-FR"/>
              <a:t>Version du 02.03.2022</a:t>
            </a:r>
            <a:endParaRPr lang="fr-CH" dirty="0"/>
          </a:p>
        </p:txBody>
      </p:sp>
      <p:sp>
        <p:nvSpPr>
          <p:cNvPr id="4" name="Espace réservé du pied de page 3">
            <a:extLst>
              <a:ext uri="{FF2B5EF4-FFF2-40B4-BE49-F238E27FC236}">
                <a16:creationId xmlns:a16="http://schemas.microsoft.com/office/drawing/2014/main" id="{7D00D39B-B46A-444E-99D3-AD846BD43828}"/>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75458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2528306" y="2891432"/>
            <a:ext cx="6730000" cy="860400"/>
          </a:xfrm>
        </p:spPr>
        <p:txBody>
          <a:bodyPr>
            <a:normAutofit fontScale="70000" lnSpcReduction="20000"/>
          </a:bodyPr>
          <a:lstStyle/>
          <a:p>
            <a:r>
              <a:rPr lang="fr-CH" dirty="0"/>
              <a:t>Les compétences opérationnelles</a:t>
            </a:r>
          </a:p>
        </p:txBody>
      </p:sp>
      <p:sp>
        <p:nvSpPr>
          <p:cNvPr id="7" name="Espace réservé du numéro de diapositive 6"/>
          <p:cNvSpPr>
            <a:spLocks noGrp="1"/>
          </p:cNvSpPr>
          <p:nvPr>
            <p:ph type="sldNum" sz="quarter" idx="12"/>
          </p:nvPr>
        </p:nvSpPr>
        <p:spPr/>
        <p:txBody>
          <a:bodyPr/>
          <a:lstStyle/>
          <a:p>
            <a:fld id="{D57F1E4F-1CFF-5643-939E-217C01CDF565}" type="slidenum">
              <a:rPr lang="en-US" smtClean="0"/>
              <a:pPr/>
              <a:t>19</a:t>
            </a:fld>
            <a:endParaRPr lang="en-US" dirty="0"/>
          </a:p>
        </p:txBody>
      </p:sp>
      <p:sp>
        <p:nvSpPr>
          <p:cNvPr id="2" name="Espace réservé de la date 1">
            <a:extLst>
              <a:ext uri="{FF2B5EF4-FFF2-40B4-BE49-F238E27FC236}">
                <a16:creationId xmlns:a16="http://schemas.microsoft.com/office/drawing/2014/main" id="{04AE1005-BC82-4EB0-BF37-CDAD44856480}"/>
              </a:ext>
            </a:extLst>
          </p:cNvPr>
          <p:cNvSpPr>
            <a:spLocks noGrp="1"/>
          </p:cNvSpPr>
          <p:nvPr>
            <p:ph type="dt" sz="half" idx="2"/>
          </p:nvPr>
        </p:nvSpPr>
        <p:spPr/>
        <p:txBody>
          <a:bodyPr/>
          <a:lstStyle/>
          <a:p>
            <a:r>
              <a:rPr lang="fr-FR"/>
              <a:t>Version du 02.03.2022</a:t>
            </a:r>
            <a:endParaRPr lang="fr-CH" dirty="0"/>
          </a:p>
        </p:txBody>
      </p:sp>
      <p:sp>
        <p:nvSpPr>
          <p:cNvPr id="4" name="Espace réservé du pied de page 3">
            <a:extLst>
              <a:ext uri="{FF2B5EF4-FFF2-40B4-BE49-F238E27FC236}">
                <a16:creationId xmlns:a16="http://schemas.microsoft.com/office/drawing/2014/main" id="{43AC7BD5-5CB0-459F-9EDD-8D39E698A53D}"/>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2877940342"/>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2"/>
          <p:cNvSpPr>
            <a:spLocks noGrp="1" noChangeArrowheads="1"/>
          </p:cNvSpPr>
          <p:nvPr>
            <p:ph type="title"/>
          </p:nvPr>
        </p:nvSpPr>
        <p:spPr>
          <a:noFill/>
          <a:ln>
            <a:noFill/>
          </a:ln>
        </p:spPr>
        <p:txBody>
          <a:bodyPr/>
          <a:lstStyle/>
          <a:p>
            <a:pPr algn="ctr"/>
            <a:r>
              <a:rPr lang="fr-FR" sz="2800" b="1" dirty="0"/>
              <a:t>COURS INTERENTREPRISES 1</a:t>
            </a:r>
            <a:br>
              <a:rPr lang="fr-FR" sz="2800" b="1" dirty="0"/>
            </a:br>
            <a:r>
              <a:rPr lang="fr-FR" sz="2800" b="1" dirty="0"/>
              <a:t>Formation 3+1 / 2+1 / 18 Mois</a:t>
            </a:r>
            <a:endParaRPr lang="fr-FR" b="1" dirty="0"/>
          </a:p>
        </p:txBody>
      </p:sp>
      <p:sp>
        <p:nvSpPr>
          <p:cNvPr id="3075" name="Rectangle 3"/>
          <p:cNvSpPr>
            <a:spLocks noGrp="1" noChangeArrowheads="1"/>
          </p:cNvSpPr>
          <p:nvPr>
            <p:ph idx="1"/>
          </p:nvPr>
        </p:nvSpPr>
        <p:spPr>
          <a:xfrm>
            <a:off x="1991544" y="1916834"/>
            <a:ext cx="8229600" cy="3306808"/>
          </a:xfrm>
          <a:noFill/>
          <a:ln>
            <a:noFill/>
          </a:ln>
        </p:spPr>
        <p:txBody>
          <a:bodyPr/>
          <a:lstStyle/>
          <a:p>
            <a:pPr algn="ctr">
              <a:buFontTx/>
              <a:buNone/>
              <a:defRPr/>
            </a:pPr>
            <a:endParaRPr lang="fr-FR" dirty="0">
              <a:solidFill>
                <a:srgbClr val="000066"/>
              </a:solidFill>
            </a:endParaRPr>
          </a:p>
          <a:p>
            <a:pPr algn="ctr">
              <a:buFontTx/>
              <a:buNone/>
              <a:defRPr/>
            </a:pPr>
            <a:endParaRPr lang="fr-FR" dirty="0">
              <a:solidFill>
                <a:srgbClr val="000066"/>
              </a:solidFill>
            </a:endParaRPr>
          </a:p>
          <a:p>
            <a:pPr algn="ctr">
              <a:buFontTx/>
              <a:buNone/>
              <a:defRPr/>
            </a:pPr>
            <a:r>
              <a:rPr lang="fr-FR" sz="4800" b="1" dirty="0">
                <a:solidFill>
                  <a:srgbClr val="000000"/>
                </a:solidFill>
              </a:rPr>
              <a:t>Employé/e de commerce</a:t>
            </a:r>
          </a:p>
          <a:p>
            <a:pPr algn="ctr">
              <a:buFontTx/>
              <a:buNone/>
              <a:defRPr/>
            </a:pPr>
            <a:r>
              <a:rPr lang="fr-FR" sz="4800" b="1" dirty="0">
                <a:solidFill>
                  <a:srgbClr val="000000"/>
                </a:solidFill>
              </a:rPr>
              <a:t>Services &amp; administration</a:t>
            </a:r>
          </a:p>
          <a:p>
            <a:pPr algn="ctr">
              <a:buFontTx/>
              <a:buNone/>
              <a:defRPr/>
            </a:pPr>
            <a:r>
              <a:rPr lang="fr-FR" sz="4800" b="1" dirty="0">
                <a:solidFill>
                  <a:srgbClr val="000000"/>
                </a:solidFill>
              </a:rPr>
              <a:t>CIFC-VD</a:t>
            </a:r>
          </a:p>
        </p:txBody>
      </p:sp>
      <p:sp>
        <p:nvSpPr>
          <p:cNvPr id="7" name="Espace réservé du numéro de diapositive 6">
            <a:extLst>
              <a:ext uri="{FF2B5EF4-FFF2-40B4-BE49-F238E27FC236}">
                <a16:creationId xmlns:a16="http://schemas.microsoft.com/office/drawing/2014/main" id="{785D1A81-425C-224F-93D0-B104BBBE7E71}"/>
              </a:ext>
            </a:extLst>
          </p:cNvPr>
          <p:cNvSpPr>
            <a:spLocks noGrp="1"/>
          </p:cNvSpPr>
          <p:nvPr>
            <p:ph type="sldNum" sz="quarter" idx="4"/>
          </p:nvPr>
        </p:nvSpPr>
        <p:spPr/>
        <p:txBody>
          <a:bodyPr/>
          <a:lstStyle/>
          <a:p>
            <a:fld id="{D57F1E4F-1CFF-5643-939E-217C01CDF565}" type="slidenum">
              <a:rPr lang="en-US" smtClean="0"/>
              <a:pPr/>
              <a:t>2</a:t>
            </a:fld>
            <a:endParaRPr lang="en-US" dirty="0"/>
          </a:p>
        </p:txBody>
      </p:sp>
      <p:sp>
        <p:nvSpPr>
          <p:cNvPr id="2" name="Espace réservé de la date 1">
            <a:extLst>
              <a:ext uri="{FF2B5EF4-FFF2-40B4-BE49-F238E27FC236}">
                <a16:creationId xmlns:a16="http://schemas.microsoft.com/office/drawing/2014/main" id="{CDE3361B-A341-432A-AB4C-90273272F609}"/>
              </a:ext>
            </a:extLst>
          </p:cNvPr>
          <p:cNvSpPr>
            <a:spLocks noGrp="1"/>
          </p:cNvSpPr>
          <p:nvPr>
            <p:ph type="dt" sz="half" idx="2"/>
          </p:nvPr>
        </p:nvSpPr>
        <p:spPr/>
        <p:txBody>
          <a:bodyPr/>
          <a:lstStyle/>
          <a:p>
            <a:r>
              <a:rPr lang="fr-FR"/>
              <a:t>Version du 02.03.2022</a:t>
            </a:r>
            <a:endParaRPr lang="fr-CH" dirty="0"/>
          </a:p>
        </p:txBody>
      </p:sp>
      <p:sp>
        <p:nvSpPr>
          <p:cNvPr id="3" name="Espace réservé du pied de page 2">
            <a:extLst>
              <a:ext uri="{FF2B5EF4-FFF2-40B4-BE49-F238E27FC236}">
                <a16:creationId xmlns:a16="http://schemas.microsoft.com/office/drawing/2014/main" id="{79B3B07F-7F75-456E-8CA1-FD81238460FC}"/>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2509763723"/>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Dé des compétences</a:t>
            </a:r>
          </a:p>
        </p:txBody>
      </p:sp>
      <p:pic>
        <p:nvPicPr>
          <p:cNvPr id="6" name="Image 5"/>
          <p:cNvPicPr>
            <a:picLocks noChangeAspect="1"/>
          </p:cNvPicPr>
          <p:nvPr/>
        </p:nvPicPr>
        <p:blipFill rotWithShape="1">
          <a:blip r:embed="rId2" cstate="print">
            <a:extLst>
              <a:ext uri="{28A0092B-C50C-407E-A947-70E740481C1C}">
                <a14:useLocalDpi xmlns:a14="http://schemas.microsoft.com/office/drawing/2010/main" val="0"/>
              </a:ext>
            </a:extLst>
          </a:blip>
          <a:srcRect l="23700" t="27910" r="24235" b="3606"/>
          <a:stretch/>
        </p:blipFill>
        <p:spPr>
          <a:xfrm>
            <a:off x="3769895" y="1606580"/>
            <a:ext cx="4652210" cy="4572000"/>
          </a:xfrm>
          <a:prstGeom prst="rect">
            <a:avLst/>
          </a:prstGeom>
        </p:spPr>
      </p:pic>
      <p:sp>
        <p:nvSpPr>
          <p:cNvPr id="7" name="Espace réservé du numéro de diapositive 6"/>
          <p:cNvSpPr>
            <a:spLocks noGrp="1"/>
          </p:cNvSpPr>
          <p:nvPr>
            <p:ph type="sldNum" sz="quarter" idx="12"/>
          </p:nvPr>
        </p:nvSpPr>
        <p:spPr/>
        <p:txBody>
          <a:bodyPr/>
          <a:lstStyle/>
          <a:p>
            <a:fld id="{D57F1E4F-1CFF-5643-939E-217C01CDF565}" type="slidenum">
              <a:rPr lang="en-US" smtClean="0"/>
              <a:pPr/>
              <a:t>20</a:t>
            </a:fld>
            <a:endParaRPr lang="en-US" dirty="0"/>
          </a:p>
        </p:txBody>
      </p:sp>
      <p:sp>
        <p:nvSpPr>
          <p:cNvPr id="9" name="ZoneTexte 8">
            <a:extLst>
              <a:ext uri="{FF2B5EF4-FFF2-40B4-BE49-F238E27FC236}">
                <a16:creationId xmlns:a16="http://schemas.microsoft.com/office/drawing/2014/main" id="{D2DC875F-F093-2B4E-BFFF-F933684B71B7}"/>
              </a:ext>
            </a:extLst>
          </p:cNvPr>
          <p:cNvSpPr txBox="1"/>
          <p:nvPr/>
        </p:nvSpPr>
        <p:spPr>
          <a:xfrm>
            <a:off x="609599" y="1778696"/>
            <a:ext cx="1482247" cy="369332"/>
          </a:xfrm>
          <a:prstGeom prst="rect">
            <a:avLst/>
          </a:prstGeom>
          <a:noFill/>
        </p:spPr>
        <p:txBody>
          <a:bodyPr wrap="square" rtlCol="0">
            <a:spAutoFit/>
          </a:bodyPr>
          <a:lstStyle/>
          <a:p>
            <a:r>
              <a:rPr lang="fr-CH" b="1" dirty="0">
                <a:latin typeface="Arial" panose="020B0604020202020204" pitchFamily="34" charset="0"/>
                <a:cs typeface="Arial" panose="020B0604020202020204" pitchFamily="34" charset="0"/>
              </a:rPr>
              <a:t>DFP p. 21</a:t>
            </a:r>
          </a:p>
        </p:txBody>
      </p:sp>
      <p:sp>
        <p:nvSpPr>
          <p:cNvPr id="3" name="Espace réservé de la date 2">
            <a:extLst>
              <a:ext uri="{FF2B5EF4-FFF2-40B4-BE49-F238E27FC236}">
                <a16:creationId xmlns:a16="http://schemas.microsoft.com/office/drawing/2014/main" id="{E87CEC94-B6C0-4930-B55A-DF2CAD6EC13E}"/>
              </a:ext>
            </a:extLst>
          </p:cNvPr>
          <p:cNvSpPr>
            <a:spLocks noGrp="1"/>
          </p:cNvSpPr>
          <p:nvPr>
            <p:ph type="dt" sz="half" idx="2"/>
          </p:nvPr>
        </p:nvSpPr>
        <p:spPr/>
        <p:txBody>
          <a:bodyPr/>
          <a:lstStyle/>
          <a:p>
            <a:r>
              <a:rPr lang="fr-FR"/>
              <a:t>Version du 02.03.2022</a:t>
            </a:r>
            <a:endParaRPr lang="fr-CH" dirty="0"/>
          </a:p>
        </p:txBody>
      </p:sp>
      <p:sp>
        <p:nvSpPr>
          <p:cNvPr id="4" name="Espace réservé du pied de page 3">
            <a:extLst>
              <a:ext uri="{FF2B5EF4-FFF2-40B4-BE49-F238E27FC236}">
                <a16:creationId xmlns:a16="http://schemas.microsoft.com/office/drawing/2014/main" id="{E0AC61A7-A20B-4503-998C-8B36F46BD56D}"/>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277026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H" dirty="0"/>
              <a:t>Compétences professionnelles </a:t>
            </a:r>
          </a:p>
        </p:txBody>
      </p:sp>
      <p:pic>
        <p:nvPicPr>
          <p:cNvPr id="6" name="Image 5"/>
          <p:cNvPicPr>
            <a:picLocks noChangeAspect="1"/>
          </p:cNvPicPr>
          <p:nvPr/>
        </p:nvPicPr>
        <p:blipFill rotWithShape="1">
          <a:blip r:embed="rId2" cstate="print">
            <a:extLst>
              <a:ext uri="{28A0092B-C50C-407E-A947-70E740481C1C}">
                <a14:useLocalDpi xmlns:a14="http://schemas.microsoft.com/office/drawing/2010/main" val="0"/>
              </a:ext>
            </a:extLst>
          </a:blip>
          <a:srcRect l="4789" t="24865" r="42755" b="8141"/>
          <a:stretch/>
        </p:blipFill>
        <p:spPr>
          <a:xfrm>
            <a:off x="3697706" y="1626301"/>
            <a:ext cx="4796589" cy="4588042"/>
          </a:xfrm>
          <a:prstGeom prst="rect">
            <a:avLst/>
          </a:prstGeom>
        </p:spPr>
      </p:pic>
      <p:sp>
        <p:nvSpPr>
          <p:cNvPr id="7" name="Espace réservé du numéro de diapositive 6"/>
          <p:cNvSpPr>
            <a:spLocks noGrp="1"/>
          </p:cNvSpPr>
          <p:nvPr>
            <p:ph type="sldNum" sz="quarter" idx="12"/>
          </p:nvPr>
        </p:nvSpPr>
        <p:spPr/>
        <p:txBody>
          <a:bodyPr/>
          <a:lstStyle/>
          <a:p>
            <a:fld id="{D57F1E4F-1CFF-5643-939E-217C01CDF565}" type="slidenum">
              <a:rPr lang="en-US" smtClean="0"/>
              <a:pPr/>
              <a:t>21</a:t>
            </a:fld>
            <a:endParaRPr lang="en-US" dirty="0"/>
          </a:p>
        </p:txBody>
      </p:sp>
      <p:sp>
        <p:nvSpPr>
          <p:cNvPr id="9" name="ZoneTexte 8">
            <a:extLst>
              <a:ext uri="{FF2B5EF4-FFF2-40B4-BE49-F238E27FC236}">
                <a16:creationId xmlns:a16="http://schemas.microsoft.com/office/drawing/2014/main" id="{5C1EFCEF-19B3-5947-B700-665588E4F318}"/>
              </a:ext>
            </a:extLst>
          </p:cNvPr>
          <p:cNvSpPr txBox="1"/>
          <p:nvPr/>
        </p:nvSpPr>
        <p:spPr>
          <a:xfrm>
            <a:off x="609599" y="1778696"/>
            <a:ext cx="1482247" cy="369332"/>
          </a:xfrm>
          <a:prstGeom prst="rect">
            <a:avLst/>
          </a:prstGeom>
          <a:noFill/>
        </p:spPr>
        <p:txBody>
          <a:bodyPr wrap="square" rtlCol="0">
            <a:spAutoFit/>
          </a:bodyPr>
          <a:lstStyle/>
          <a:p>
            <a:r>
              <a:rPr lang="fr-CH" b="1" dirty="0">
                <a:latin typeface="Arial" panose="020B0604020202020204" pitchFamily="34" charset="0"/>
                <a:cs typeface="Arial" panose="020B0604020202020204" pitchFamily="34" charset="0"/>
              </a:rPr>
              <a:t>DFP p. 22</a:t>
            </a:r>
          </a:p>
        </p:txBody>
      </p:sp>
      <p:sp>
        <p:nvSpPr>
          <p:cNvPr id="3" name="Espace réservé de la date 2">
            <a:extLst>
              <a:ext uri="{FF2B5EF4-FFF2-40B4-BE49-F238E27FC236}">
                <a16:creationId xmlns:a16="http://schemas.microsoft.com/office/drawing/2014/main" id="{4E4D6C6F-AC13-48EA-A821-82B7D94412B2}"/>
              </a:ext>
            </a:extLst>
          </p:cNvPr>
          <p:cNvSpPr>
            <a:spLocks noGrp="1"/>
          </p:cNvSpPr>
          <p:nvPr>
            <p:ph type="dt" sz="half" idx="2"/>
          </p:nvPr>
        </p:nvSpPr>
        <p:spPr/>
        <p:txBody>
          <a:bodyPr/>
          <a:lstStyle/>
          <a:p>
            <a:r>
              <a:rPr lang="fr-FR"/>
              <a:t>Version du 02.03.2022</a:t>
            </a:r>
            <a:endParaRPr lang="fr-CH" dirty="0"/>
          </a:p>
        </p:txBody>
      </p:sp>
      <p:sp>
        <p:nvSpPr>
          <p:cNvPr id="4" name="Espace réservé du pied de page 3">
            <a:extLst>
              <a:ext uri="{FF2B5EF4-FFF2-40B4-BE49-F238E27FC236}">
                <a16:creationId xmlns:a16="http://schemas.microsoft.com/office/drawing/2014/main" id="{3BD3CD09-0954-46EE-87F0-B866A543B006}"/>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280406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7074" y="180393"/>
            <a:ext cx="10131425" cy="1456267"/>
          </a:xfrm>
        </p:spPr>
        <p:txBody>
          <a:bodyPr>
            <a:normAutofit fontScale="90000"/>
          </a:bodyPr>
          <a:lstStyle/>
          <a:p>
            <a:r>
              <a:rPr lang="fr-CH" dirty="0"/>
              <a:t>Compétences méthodologiques</a:t>
            </a:r>
          </a:p>
        </p:txBody>
      </p:sp>
      <p:pic>
        <p:nvPicPr>
          <p:cNvPr id="6" name="Image 5"/>
          <p:cNvPicPr>
            <a:picLocks noChangeAspect="1"/>
          </p:cNvPicPr>
          <p:nvPr/>
        </p:nvPicPr>
        <p:blipFill rotWithShape="1">
          <a:blip r:embed="rId2" cstate="print">
            <a:extLst>
              <a:ext uri="{28A0092B-C50C-407E-A947-70E740481C1C}">
                <a14:useLocalDpi xmlns:a14="http://schemas.microsoft.com/office/drawing/2010/main" val="0"/>
              </a:ext>
            </a:extLst>
          </a:blip>
          <a:srcRect l="4211" t="29334" r="15132" b="44526"/>
          <a:stretch/>
        </p:blipFill>
        <p:spPr>
          <a:xfrm>
            <a:off x="2408322" y="2658977"/>
            <a:ext cx="7375357" cy="1792707"/>
          </a:xfrm>
          <a:prstGeom prst="rect">
            <a:avLst/>
          </a:prstGeom>
        </p:spPr>
      </p:pic>
      <p:sp>
        <p:nvSpPr>
          <p:cNvPr id="7" name="Espace réservé du numéro de diapositive 6"/>
          <p:cNvSpPr>
            <a:spLocks noGrp="1"/>
          </p:cNvSpPr>
          <p:nvPr>
            <p:ph type="sldNum" sz="quarter" idx="12"/>
          </p:nvPr>
        </p:nvSpPr>
        <p:spPr/>
        <p:txBody>
          <a:bodyPr/>
          <a:lstStyle/>
          <a:p>
            <a:fld id="{D57F1E4F-1CFF-5643-939E-217C01CDF565}" type="slidenum">
              <a:rPr lang="en-US" smtClean="0"/>
              <a:pPr/>
              <a:t>22</a:t>
            </a:fld>
            <a:endParaRPr lang="en-US" dirty="0"/>
          </a:p>
        </p:txBody>
      </p:sp>
      <p:sp>
        <p:nvSpPr>
          <p:cNvPr id="9" name="ZoneTexte 8">
            <a:extLst>
              <a:ext uri="{FF2B5EF4-FFF2-40B4-BE49-F238E27FC236}">
                <a16:creationId xmlns:a16="http://schemas.microsoft.com/office/drawing/2014/main" id="{F9580571-67B8-3E4B-8B43-EF711BA23620}"/>
              </a:ext>
            </a:extLst>
          </p:cNvPr>
          <p:cNvSpPr txBox="1"/>
          <p:nvPr/>
        </p:nvSpPr>
        <p:spPr>
          <a:xfrm>
            <a:off x="609599" y="1778696"/>
            <a:ext cx="1482247" cy="369332"/>
          </a:xfrm>
          <a:prstGeom prst="rect">
            <a:avLst/>
          </a:prstGeom>
          <a:noFill/>
        </p:spPr>
        <p:txBody>
          <a:bodyPr wrap="square" rtlCol="0">
            <a:spAutoFit/>
          </a:bodyPr>
          <a:lstStyle/>
          <a:p>
            <a:r>
              <a:rPr lang="fr-CH" b="1" dirty="0">
                <a:latin typeface="Arial" panose="020B0604020202020204" pitchFamily="34" charset="0"/>
                <a:cs typeface="Arial" panose="020B0604020202020204" pitchFamily="34" charset="0"/>
              </a:rPr>
              <a:t>DFP p. 22</a:t>
            </a:r>
          </a:p>
        </p:txBody>
      </p:sp>
      <p:sp>
        <p:nvSpPr>
          <p:cNvPr id="3" name="Espace réservé de la date 2">
            <a:extLst>
              <a:ext uri="{FF2B5EF4-FFF2-40B4-BE49-F238E27FC236}">
                <a16:creationId xmlns:a16="http://schemas.microsoft.com/office/drawing/2014/main" id="{CE937FEE-1AAD-4EFE-9EAA-E9CA3A2E646D}"/>
              </a:ext>
            </a:extLst>
          </p:cNvPr>
          <p:cNvSpPr>
            <a:spLocks noGrp="1"/>
          </p:cNvSpPr>
          <p:nvPr>
            <p:ph type="dt" sz="half" idx="2"/>
          </p:nvPr>
        </p:nvSpPr>
        <p:spPr/>
        <p:txBody>
          <a:bodyPr/>
          <a:lstStyle/>
          <a:p>
            <a:r>
              <a:rPr lang="fr-FR"/>
              <a:t>Version du 02.03.2022</a:t>
            </a:r>
            <a:endParaRPr lang="fr-CH" dirty="0"/>
          </a:p>
        </p:txBody>
      </p:sp>
      <p:sp>
        <p:nvSpPr>
          <p:cNvPr id="4" name="Espace réservé du pied de page 3">
            <a:extLst>
              <a:ext uri="{FF2B5EF4-FFF2-40B4-BE49-F238E27FC236}">
                <a16:creationId xmlns:a16="http://schemas.microsoft.com/office/drawing/2014/main" id="{CBB1F630-C448-4E48-AF2D-565D3C054965}"/>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348417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3568" y="67181"/>
            <a:ext cx="10131425" cy="1456267"/>
          </a:xfrm>
        </p:spPr>
        <p:txBody>
          <a:bodyPr>
            <a:normAutofit fontScale="90000"/>
          </a:bodyPr>
          <a:lstStyle/>
          <a:p>
            <a:r>
              <a:rPr lang="fr-CH" dirty="0"/>
              <a:t>Compétences sociales et personnelles</a:t>
            </a:r>
          </a:p>
        </p:txBody>
      </p:sp>
      <p:pic>
        <p:nvPicPr>
          <p:cNvPr id="6" name="Image 5"/>
          <p:cNvPicPr>
            <a:picLocks noChangeAspect="1"/>
          </p:cNvPicPr>
          <p:nvPr/>
        </p:nvPicPr>
        <p:blipFill rotWithShape="1">
          <a:blip r:embed="rId2" cstate="print">
            <a:extLst>
              <a:ext uri="{28A0092B-C50C-407E-A947-70E740481C1C}">
                <a14:useLocalDpi xmlns:a14="http://schemas.microsoft.com/office/drawing/2010/main" val="0"/>
              </a:ext>
            </a:extLst>
          </a:blip>
          <a:srcRect l="4189" t="55474" r="15132" b="5580"/>
          <a:stretch/>
        </p:blipFill>
        <p:spPr>
          <a:xfrm>
            <a:off x="2407319" y="2093494"/>
            <a:ext cx="7377363" cy="2671011"/>
          </a:xfrm>
          <a:prstGeom prst="rect">
            <a:avLst/>
          </a:prstGeom>
        </p:spPr>
      </p:pic>
      <p:sp>
        <p:nvSpPr>
          <p:cNvPr id="7" name="Espace réservé du numéro de diapositive 6"/>
          <p:cNvSpPr>
            <a:spLocks noGrp="1"/>
          </p:cNvSpPr>
          <p:nvPr>
            <p:ph type="sldNum" sz="quarter" idx="12"/>
          </p:nvPr>
        </p:nvSpPr>
        <p:spPr/>
        <p:txBody>
          <a:bodyPr/>
          <a:lstStyle/>
          <a:p>
            <a:fld id="{D57F1E4F-1CFF-5643-939E-217C01CDF565}" type="slidenum">
              <a:rPr lang="en-US" smtClean="0"/>
              <a:pPr/>
              <a:t>23</a:t>
            </a:fld>
            <a:endParaRPr lang="en-US" dirty="0"/>
          </a:p>
        </p:txBody>
      </p:sp>
      <p:sp>
        <p:nvSpPr>
          <p:cNvPr id="9" name="ZoneTexte 8">
            <a:extLst>
              <a:ext uri="{FF2B5EF4-FFF2-40B4-BE49-F238E27FC236}">
                <a16:creationId xmlns:a16="http://schemas.microsoft.com/office/drawing/2014/main" id="{4ABB9EDB-21C7-784B-95AD-63BE8E1444AA}"/>
              </a:ext>
            </a:extLst>
          </p:cNvPr>
          <p:cNvSpPr txBox="1"/>
          <p:nvPr/>
        </p:nvSpPr>
        <p:spPr>
          <a:xfrm>
            <a:off x="609599" y="1778696"/>
            <a:ext cx="1482247" cy="369332"/>
          </a:xfrm>
          <a:prstGeom prst="rect">
            <a:avLst/>
          </a:prstGeom>
          <a:noFill/>
        </p:spPr>
        <p:txBody>
          <a:bodyPr wrap="square" rtlCol="0">
            <a:spAutoFit/>
          </a:bodyPr>
          <a:lstStyle/>
          <a:p>
            <a:r>
              <a:rPr lang="fr-CH" b="1" dirty="0">
                <a:latin typeface="Arial" panose="020B0604020202020204" pitchFamily="34" charset="0"/>
                <a:cs typeface="Arial" panose="020B0604020202020204" pitchFamily="34" charset="0"/>
              </a:rPr>
              <a:t>DFP p. 22</a:t>
            </a:r>
          </a:p>
        </p:txBody>
      </p:sp>
      <p:sp>
        <p:nvSpPr>
          <p:cNvPr id="3" name="Espace réservé de la date 2">
            <a:extLst>
              <a:ext uri="{FF2B5EF4-FFF2-40B4-BE49-F238E27FC236}">
                <a16:creationId xmlns:a16="http://schemas.microsoft.com/office/drawing/2014/main" id="{CE0E56D8-89E4-4145-8B96-5F010F2AC6EE}"/>
              </a:ext>
            </a:extLst>
          </p:cNvPr>
          <p:cNvSpPr>
            <a:spLocks noGrp="1"/>
          </p:cNvSpPr>
          <p:nvPr>
            <p:ph type="dt" sz="half" idx="2"/>
          </p:nvPr>
        </p:nvSpPr>
        <p:spPr/>
        <p:txBody>
          <a:bodyPr/>
          <a:lstStyle/>
          <a:p>
            <a:r>
              <a:rPr lang="fr-FR"/>
              <a:t>Version du 02.03.2022</a:t>
            </a:r>
            <a:endParaRPr lang="fr-CH" dirty="0"/>
          </a:p>
        </p:txBody>
      </p:sp>
      <p:sp>
        <p:nvSpPr>
          <p:cNvPr id="4" name="Espace réservé du pied de page 3">
            <a:extLst>
              <a:ext uri="{FF2B5EF4-FFF2-40B4-BE49-F238E27FC236}">
                <a16:creationId xmlns:a16="http://schemas.microsoft.com/office/drawing/2014/main" id="{4F99B5FA-47D9-4EDD-A1DC-A82473DFCC5B}"/>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59743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19BEB04C-2EF9-0149-AE8A-AC0B7453D602}"/>
              </a:ext>
            </a:extLst>
          </p:cNvPr>
          <p:cNvSpPr>
            <a:spLocks noGrp="1"/>
          </p:cNvSpPr>
          <p:nvPr>
            <p:ph type="sldNum" sz="quarter" idx="12"/>
          </p:nvPr>
        </p:nvSpPr>
        <p:spPr/>
        <p:txBody>
          <a:bodyPr/>
          <a:lstStyle/>
          <a:p>
            <a:fld id="{D57F1E4F-1CFF-5643-939E-217C01CDF565}" type="slidenum">
              <a:rPr lang="en-US" smtClean="0"/>
              <a:pPr/>
              <a:t>24</a:t>
            </a:fld>
            <a:endParaRPr lang="en-US" dirty="0"/>
          </a:p>
        </p:txBody>
      </p:sp>
      <p:sp>
        <p:nvSpPr>
          <p:cNvPr id="6" name="ZoneTexte 5">
            <a:extLst>
              <a:ext uri="{FF2B5EF4-FFF2-40B4-BE49-F238E27FC236}">
                <a16:creationId xmlns:a16="http://schemas.microsoft.com/office/drawing/2014/main" id="{9133C886-35EE-B940-A910-33B55DA55D8D}"/>
              </a:ext>
            </a:extLst>
          </p:cNvPr>
          <p:cNvSpPr txBox="1"/>
          <p:nvPr/>
        </p:nvSpPr>
        <p:spPr>
          <a:xfrm>
            <a:off x="1134024" y="1343834"/>
            <a:ext cx="9783850" cy="4401205"/>
          </a:xfrm>
          <a:prstGeom prst="rect">
            <a:avLst/>
          </a:prstGeom>
          <a:noFill/>
        </p:spPr>
        <p:txBody>
          <a:bodyPr wrap="square" rtlCol="0">
            <a:spAutoFit/>
          </a:bodyPr>
          <a:lstStyle/>
          <a:p>
            <a:pPr algn="just"/>
            <a:r>
              <a:rPr lang="fr-CH" sz="2800" dirty="0">
                <a:latin typeface="Arial" panose="020B0604020202020204" pitchFamily="34" charset="0"/>
                <a:cs typeface="Arial" panose="020B0604020202020204" pitchFamily="34" charset="0"/>
              </a:rPr>
              <a:t>A la fin de chaque journée de CI, par groupe, vous vous verrez attribuer des compétences méthodologiques et / ou sociales que vous devrez présenter soit :</a:t>
            </a:r>
          </a:p>
          <a:p>
            <a:pPr algn="just"/>
            <a:endParaRPr lang="fr-CH" sz="2800" dirty="0">
              <a:latin typeface="Arial" panose="020B0604020202020204" pitchFamily="34" charset="0"/>
              <a:cs typeface="Arial" panose="020B0604020202020204" pitchFamily="34" charset="0"/>
            </a:endParaRPr>
          </a:p>
          <a:p>
            <a:pPr marL="457200" indent="-457200">
              <a:buFontTx/>
              <a:buChar char="-"/>
            </a:pPr>
            <a:r>
              <a:rPr lang="fr-CH" sz="2800" dirty="0">
                <a:latin typeface="Arial" panose="020B0604020202020204" pitchFamily="34" charset="0"/>
                <a:cs typeface="Arial" panose="020B0604020202020204" pitchFamily="34" charset="0"/>
              </a:rPr>
              <a:t>Avec un PPT</a:t>
            </a:r>
          </a:p>
          <a:p>
            <a:pPr marL="457200" indent="-457200">
              <a:buFontTx/>
              <a:buChar char="-"/>
            </a:pPr>
            <a:endParaRPr lang="fr-CH" sz="2800" dirty="0">
              <a:latin typeface="Arial" panose="020B0604020202020204" pitchFamily="34" charset="0"/>
              <a:cs typeface="Arial" panose="020B0604020202020204" pitchFamily="34" charset="0"/>
            </a:endParaRPr>
          </a:p>
          <a:p>
            <a:pPr marL="457200" indent="-457200">
              <a:buFontTx/>
              <a:buChar char="-"/>
            </a:pPr>
            <a:r>
              <a:rPr lang="fr-CH" sz="2800" dirty="0">
                <a:latin typeface="Arial" panose="020B0604020202020204" pitchFamily="34" charset="0"/>
                <a:cs typeface="Arial" panose="020B0604020202020204" pitchFamily="34" charset="0"/>
              </a:rPr>
              <a:t>A l’aide d’une vidéo</a:t>
            </a:r>
          </a:p>
          <a:p>
            <a:pPr marL="457200" indent="-457200">
              <a:buFontTx/>
              <a:buChar char="-"/>
            </a:pPr>
            <a:endParaRPr lang="fr-CH" sz="2800" dirty="0">
              <a:latin typeface="Arial" panose="020B0604020202020204" pitchFamily="34" charset="0"/>
              <a:cs typeface="Arial" panose="020B0604020202020204" pitchFamily="34" charset="0"/>
            </a:endParaRPr>
          </a:p>
          <a:p>
            <a:pPr marL="457200" indent="-457200">
              <a:buFontTx/>
              <a:buChar char="-"/>
            </a:pPr>
            <a:r>
              <a:rPr lang="fr-CH" sz="2800" dirty="0">
                <a:latin typeface="Arial" panose="020B0604020202020204" pitchFamily="34" charset="0"/>
                <a:cs typeface="Arial" panose="020B0604020202020204" pitchFamily="34" charset="0"/>
              </a:rPr>
              <a:t>Une mini information, conférence</a:t>
            </a:r>
          </a:p>
          <a:p>
            <a:pPr marL="457200" indent="-457200">
              <a:buFontTx/>
              <a:buChar char="-"/>
            </a:pPr>
            <a:endParaRPr lang="fr-CH" sz="2800" dirty="0">
              <a:latin typeface="Arial" panose="020B0604020202020204" pitchFamily="34" charset="0"/>
              <a:cs typeface="Arial" panose="020B0604020202020204" pitchFamily="34" charset="0"/>
            </a:endParaRPr>
          </a:p>
        </p:txBody>
      </p:sp>
      <p:sp>
        <p:nvSpPr>
          <p:cNvPr id="2" name="Espace réservé de la date 1">
            <a:extLst>
              <a:ext uri="{FF2B5EF4-FFF2-40B4-BE49-F238E27FC236}">
                <a16:creationId xmlns:a16="http://schemas.microsoft.com/office/drawing/2014/main" id="{D7AA2165-BBEF-45E5-B9CB-1E84EE44523C}"/>
              </a:ext>
            </a:extLst>
          </p:cNvPr>
          <p:cNvSpPr>
            <a:spLocks noGrp="1"/>
          </p:cNvSpPr>
          <p:nvPr>
            <p:ph type="dt" sz="half" idx="2"/>
          </p:nvPr>
        </p:nvSpPr>
        <p:spPr/>
        <p:txBody>
          <a:bodyPr/>
          <a:lstStyle/>
          <a:p>
            <a:r>
              <a:rPr lang="fr-FR"/>
              <a:t>Version du 02.03.2022</a:t>
            </a:r>
            <a:endParaRPr lang="fr-CH" dirty="0"/>
          </a:p>
        </p:txBody>
      </p:sp>
      <p:sp>
        <p:nvSpPr>
          <p:cNvPr id="4" name="Espace réservé du pied de page 3">
            <a:extLst>
              <a:ext uri="{FF2B5EF4-FFF2-40B4-BE49-F238E27FC236}">
                <a16:creationId xmlns:a16="http://schemas.microsoft.com/office/drawing/2014/main" id="{446E5CD2-69E0-4142-A2BC-489AF6067B17}"/>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873643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D57F1E4F-1CFF-5643-939E-217C01CDF565}" type="slidenum">
              <a:rPr lang="en-US" smtClean="0">
                <a:solidFill>
                  <a:schemeClr val="tx1"/>
                </a:solidFill>
                <a:latin typeface="Arial" panose="020B0604020202020204" pitchFamily="34" charset="0"/>
                <a:cs typeface="Arial" panose="020B0604020202020204" pitchFamily="34" charset="0"/>
              </a:rPr>
              <a:pPr/>
              <a:t>25</a:t>
            </a:fld>
            <a:endParaRPr lang="en-US" dirty="0">
              <a:solidFill>
                <a:schemeClr val="tx1"/>
              </a:solidFill>
              <a:latin typeface="Arial" panose="020B0604020202020204" pitchFamily="34" charset="0"/>
              <a:cs typeface="Arial" panose="020B0604020202020204" pitchFamily="34" charset="0"/>
            </a:endParaRPr>
          </a:p>
        </p:txBody>
      </p:sp>
      <p:sp>
        <p:nvSpPr>
          <p:cNvPr id="6" name="Rectangle 5"/>
          <p:cNvSpPr/>
          <p:nvPr/>
        </p:nvSpPr>
        <p:spPr>
          <a:xfrm>
            <a:off x="4596230" y="1412314"/>
            <a:ext cx="2999539" cy="738664"/>
          </a:xfrm>
          <a:prstGeom prst="rect">
            <a:avLst/>
          </a:prstGeom>
        </p:spPr>
        <p:txBody>
          <a:bodyPr wrap="none">
            <a:spAutoFit/>
          </a:bodyPr>
          <a:lstStyle/>
          <a:p>
            <a:r>
              <a:rPr lang="fr-CH" sz="4200" b="1" dirty="0">
                <a:latin typeface="Arial" panose="020B0604020202020204" pitchFamily="34" charset="0"/>
                <a:cs typeface="Arial" panose="020B0604020202020204" pitchFamily="34" charset="0"/>
              </a:rPr>
              <a:t>Pause café</a:t>
            </a:r>
          </a:p>
        </p:txBody>
      </p:sp>
      <p:pic>
        <p:nvPicPr>
          <p:cNvPr id="2" name="Image 1">
            <a:extLst>
              <a:ext uri="{FF2B5EF4-FFF2-40B4-BE49-F238E27FC236}">
                <a16:creationId xmlns:a16="http://schemas.microsoft.com/office/drawing/2014/main" id="{351E3C47-CEC8-E14A-96A6-0EA97E346057}"/>
              </a:ext>
            </a:extLst>
          </p:cNvPr>
          <p:cNvPicPr>
            <a:picLocks noChangeAspect="1"/>
          </p:cNvPicPr>
          <p:nvPr/>
        </p:nvPicPr>
        <p:blipFill>
          <a:blip r:embed="rId3"/>
          <a:stretch>
            <a:fillRect/>
          </a:stretch>
        </p:blipFill>
        <p:spPr>
          <a:xfrm>
            <a:off x="3665752" y="2579493"/>
            <a:ext cx="4860496" cy="3348342"/>
          </a:xfrm>
          <a:prstGeom prst="rect">
            <a:avLst/>
          </a:prstGeom>
        </p:spPr>
      </p:pic>
      <p:sp>
        <p:nvSpPr>
          <p:cNvPr id="3" name="Espace réservé de la date 2">
            <a:extLst>
              <a:ext uri="{FF2B5EF4-FFF2-40B4-BE49-F238E27FC236}">
                <a16:creationId xmlns:a16="http://schemas.microsoft.com/office/drawing/2014/main" id="{895F18C2-E90C-47F7-A217-616D4BAB1FFF}"/>
              </a:ext>
            </a:extLst>
          </p:cNvPr>
          <p:cNvSpPr>
            <a:spLocks noGrp="1"/>
          </p:cNvSpPr>
          <p:nvPr>
            <p:ph type="dt" sz="half" idx="2"/>
          </p:nvPr>
        </p:nvSpPr>
        <p:spPr/>
        <p:txBody>
          <a:bodyPr/>
          <a:lstStyle/>
          <a:p>
            <a:r>
              <a:rPr lang="fr-FR"/>
              <a:t>Version du 02.03.2022</a:t>
            </a:r>
            <a:endParaRPr lang="fr-CH" dirty="0"/>
          </a:p>
        </p:txBody>
      </p:sp>
      <p:sp>
        <p:nvSpPr>
          <p:cNvPr id="5" name="Espace réservé du pied de page 4">
            <a:extLst>
              <a:ext uri="{FF2B5EF4-FFF2-40B4-BE49-F238E27FC236}">
                <a16:creationId xmlns:a16="http://schemas.microsoft.com/office/drawing/2014/main" id="{15221637-6A1A-47F0-BD49-AD40BFCBF3C4}"/>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240079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H" dirty="0"/>
              <a:t>STA - Situation de travail et d’apprentissage</a:t>
            </a:r>
          </a:p>
        </p:txBody>
      </p:sp>
      <p:sp>
        <p:nvSpPr>
          <p:cNvPr id="7" name="Espace réservé du numéro de diapositive 6"/>
          <p:cNvSpPr>
            <a:spLocks noGrp="1"/>
          </p:cNvSpPr>
          <p:nvPr>
            <p:ph type="sldNum" sz="quarter" idx="12"/>
          </p:nvPr>
        </p:nvSpPr>
        <p:spPr/>
        <p:txBody>
          <a:bodyPr/>
          <a:lstStyle/>
          <a:p>
            <a:fld id="{D57F1E4F-1CFF-5643-939E-217C01CDF565}" type="slidenum">
              <a:rPr lang="en-US" smtClean="0"/>
              <a:pPr/>
              <a:t>26</a:t>
            </a:fld>
            <a:endParaRPr lang="en-US" dirty="0"/>
          </a:p>
        </p:txBody>
      </p:sp>
      <p:pic>
        <p:nvPicPr>
          <p:cNvPr id="4" name="Image 3">
            <a:extLst>
              <a:ext uri="{FF2B5EF4-FFF2-40B4-BE49-F238E27FC236}">
                <a16:creationId xmlns:a16="http://schemas.microsoft.com/office/drawing/2014/main" id="{CF4F810C-ED3D-4A44-9CA1-239A908C2F03}"/>
              </a:ext>
            </a:extLst>
          </p:cNvPr>
          <p:cNvPicPr>
            <a:picLocks noChangeAspect="1"/>
          </p:cNvPicPr>
          <p:nvPr/>
        </p:nvPicPr>
        <p:blipFill>
          <a:blip r:embed="rId2"/>
          <a:stretch>
            <a:fillRect/>
          </a:stretch>
        </p:blipFill>
        <p:spPr>
          <a:xfrm>
            <a:off x="4592702" y="2467278"/>
            <a:ext cx="3006595" cy="3006595"/>
          </a:xfrm>
          <a:prstGeom prst="rect">
            <a:avLst/>
          </a:prstGeom>
        </p:spPr>
      </p:pic>
      <p:sp>
        <p:nvSpPr>
          <p:cNvPr id="3" name="Espace réservé de la date 2">
            <a:extLst>
              <a:ext uri="{FF2B5EF4-FFF2-40B4-BE49-F238E27FC236}">
                <a16:creationId xmlns:a16="http://schemas.microsoft.com/office/drawing/2014/main" id="{DD5506DA-7726-4678-8524-6D33F35FAC91}"/>
              </a:ext>
            </a:extLst>
          </p:cNvPr>
          <p:cNvSpPr>
            <a:spLocks noGrp="1"/>
          </p:cNvSpPr>
          <p:nvPr>
            <p:ph type="dt" sz="half" idx="2"/>
          </p:nvPr>
        </p:nvSpPr>
        <p:spPr/>
        <p:txBody>
          <a:bodyPr/>
          <a:lstStyle/>
          <a:p>
            <a:r>
              <a:rPr lang="fr-FR"/>
              <a:t>Version du 02.03.2022</a:t>
            </a:r>
            <a:endParaRPr lang="fr-CH" dirty="0"/>
          </a:p>
        </p:txBody>
      </p:sp>
      <p:sp>
        <p:nvSpPr>
          <p:cNvPr id="5" name="Espace réservé du pied de page 4">
            <a:extLst>
              <a:ext uri="{FF2B5EF4-FFF2-40B4-BE49-F238E27FC236}">
                <a16:creationId xmlns:a16="http://schemas.microsoft.com/office/drawing/2014/main" id="{EB58F1C1-72A2-401F-9AA7-1278029C3356}"/>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97395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H" dirty="0"/>
              <a:t>Situations de travail et d’apprentissage</a:t>
            </a:r>
          </a:p>
        </p:txBody>
      </p:sp>
      <p:sp>
        <p:nvSpPr>
          <p:cNvPr id="3" name="Espace réservé du contenu 2"/>
          <p:cNvSpPr>
            <a:spLocks noGrp="1"/>
          </p:cNvSpPr>
          <p:nvPr>
            <p:ph idx="1"/>
          </p:nvPr>
        </p:nvSpPr>
        <p:spPr/>
        <p:txBody>
          <a:bodyPr/>
          <a:lstStyle/>
          <a:p>
            <a:r>
              <a:rPr lang="fr-CH" dirty="0"/>
              <a:t>Qu’est-ce que c’est ?</a:t>
            </a:r>
          </a:p>
          <a:p>
            <a:endParaRPr lang="fr-CH" dirty="0"/>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27</a:t>
            </a:fld>
            <a:endParaRPr lang="en-US" dirty="0"/>
          </a:p>
        </p:txBody>
      </p:sp>
      <p:pic>
        <p:nvPicPr>
          <p:cNvPr id="6" name="Image 5" descr="Une image contenant table, intérieur&#10;&#10;Description générée automatiquement">
            <a:extLst>
              <a:ext uri="{FF2B5EF4-FFF2-40B4-BE49-F238E27FC236}">
                <a16:creationId xmlns:a16="http://schemas.microsoft.com/office/drawing/2014/main" id="{6B23E9C9-2D77-1446-963E-CD99FFD76BA6}"/>
              </a:ext>
            </a:extLst>
          </p:cNvPr>
          <p:cNvPicPr>
            <a:picLocks noChangeAspect="1"/>
          </p:cNvPicPr>
          <p:nvPr/>
        </p:nvPicPr>
        <p:blipFill>
          <a:blip r:embed="rId2"/>
          <a:stretch>
            <a:fillRect/>
          </a:stretch>
        </p:blipFill>
        <p:spPr>
          <a:xfrm>
            <a:off x="1030288" y="2916962"/>
            <a:ext cx="10383025" cy="2159087"/>
          </a:xfrm>
          <a:prstGeom prst="rect">
            <a:avLst/>
          </a:prstGeom>
        </p:spPr>
      </p:pic>
      <p:sp>
        <p:nvSpPr>
          <p:cNvPr id="10" name="ZoneTexte 9">
            <a:extLst>
              <a:ext uri="{FF2B5EF4-FFF2-40B4-BE49-F238E27FC236}">
                <a16:creationId xmlns:a16="http://schemas.microsoft.com/office/drawing/2014/main" id="{D7C0F13A-1C3A-AF47-9D2D-74810FD84927}"/>
              </a:ext>
            </a:extLst>
          </p:cNvPr>
          <p:cNvSpPr txBox="1"/>
          <p:nvPr/>
        </p:nvSpPr>
        <p:spPr>
          <a:xfrm>
            <a:off x="549753" y="1382059"/>
            <a:ext cx="1482247" cy="369332"/>
          </a:xfrm>
          <a:prstGeom prst="rect">
            <a:avLst/>
          </a:prstGeom>
          <a:noFill/>
        </p:spPr>
        <p:txBody>
          <a:bodyPr wrap="square" rtlCol="0">
            <a:spAutoFit/>
          </a:bodyPr>
          <a:lstStyle/>
          <a:p>
            <a:r>
              <a:rPr lang="fr-CH" b="1" dirty="0">
                <a:latin typeface="Arial" panose="020B0604020202020204" pitchFamily="34" charset="0"/>
                <a:cs typeface="Arial" panose="020B0604020202020204" pitchFamily="34" charset="0"/>
              </a:rPr>
              <a:t>DFP p. 94</a:t>
            </a:r>
          </a:p>
        </p:txBody>
      </p:sp>
      <p:sp>
        <p:nvSpPr>
          <p:cNvPr id="4" name="Espace réservé de la date 3">
            <a:extLst>
              <a:ext uri="{FF2B5EF4-FFF2-40B4-BE49-F238E27FC236}">
                <a16:creationId xmlns:a16="http://schemas.microsoft.com/office/drawing/2014/main" id="{A7126908-B459-4EBA-9FF5-D993CC0B710E}"/>
              </a:ext>
            </a:extLst>
          </p:cNvPr>
          <p:cNvSpPr>
            <a:spLocks noGrp="1"/>
          </p:cNvSpPr>
          <p:nvPr>
            <p:ph type="dt" sz="half" idx="2"/>
          </p:nvPr>
        </p:nvSpPr>
        <p:spPr/>
        <p:txBody>
          <a:bodyPr/>
          <a:lstStyle/>
          <a:p>
            <a:r>
              <a:rPr lang="fr-FR"/>
              <a:t>Version du 02.03.2022</a:t>
            </a:r>
            <a:endParaRPr lang="fr-CH" dirty="0"/>
          </a:p>
        </p:txBody>
      </p:sp>
      <p:sp>
        <p:nvSpPr>
          <p:cNvPr id="5" name="Espace réservé du pied de page 4">
            <a:extLst>
              <a:ext uri="{FF2B5EF4-FFF2-40B4-BE49-F238E27FC236}">
                <a16:creationId xmlns:a16="http://schemas.microsoft.com/office/drawing/2014/main" id="{67498486-F952-4647-A47F-01E921FCE84B}"/>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150623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H" dirty="0"/>
              <a:t>Situations de travail et d’apprentissage</a:t>
            </a:r>
          </a:p>
        </p:txBody>
      </p:sp>
      <p:sp>
        <p:nvSpPr>
          <p:cNvPr id="3" name="Espace réservé du contenu 2"/>
          <p:cNvSpPr>
            <a:spLocks noGrp="1"/>
          </p:cNvSpPr>
          <p:nvPr>
            <p:ph idx="1"/>
          </p:nvPr>
        </p:nvSpPr>
        <p:spPr/>
        <p:txBody>
          <a:bodyPr/>
          <a:lstStyle/>
          <a:p>
            <a:r>
              <a:rPr lang="fr-CH" dirty="0"/>
              <a:t>Quel est son but ?</a:t>
            </a:r>
          </a:p>
          <a:p>
            <a:endParaRPr lang="fr-CH" dirty="0"/>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28</a:t>
            </a:fld>
            <a:endParaRPr lang="en-US" dirty="0"/>
          </a:p>
        </p:txBody>
      </p:sp>
      <p:sp>
        <p:nvSpPr>
          <p:cNvPr id="10" name="ZoneTexte 9">
            <a:extLst>
              <a:ext uri="{FF2B5EF4-FFF2-40B4-BE49-F238E27FC236}">
                <a16:creationId xmlns:a16="http://schemas.microsoft.com/office/drawing/2014/main" id="{D7C0F13A-1C3A-AF47-9D2D-74810FD84927}"/>
              </a:ext>
            </a:extLst>
          </p:cNvPr>
          <p:cNvSpPr txBox="1"/>
          <p:nvPr/>
        </p:nvSpPr>
        <p:spPr>
          <a:xfrm>
            <a:off x="549753" y="1382059"/>
            <a:ext cx="1482247" cy="369332"/>
          </a:xfrm>
          <a:prstGeom prst="rect">
            <a:avLst/>
          </a:prstGeom>
          <a:noFill/>
        </p:spPr>
        <p:txBody>
          <a:bodyPr wrap="square" rtlCol="0">
            <a:spAutoFit/>
          </a:bodyPr>
          <a:lstStyle/>
          <a:p>
            <a:r>
              <a:rPr lang="fr-CH" b="1" dirty="0">
                <a:latin typeface="Arial" panose="020B0604020202020204" pitchFamily="34" charset="0"/>
                <a:cs typeface="Arial" panose="020B0604020202020204" pitchFamily="34" charset="0"/>
              </a:rPr>
              <a:t>DFP p. 95</a:t>
            </a:r>
          </a:p>
        </p:txBody>
      </p:sp>
      <p:pic>
        <p:nvPicPr>
          <p:cNvPr id="7" name="Image 6" descr="Une image contenant intérieur, table, capture d’écran&#10;&#10;Description générée automatiquement">
            <a:extLst>
              <a:ext uri="{FF2B5EF4-FFF2-40B4-BE49-F238E27FC236}">
                <a16:creationId xmlns:a16="http://schemas.microsoft.com/office/drawing/2014/main" id="{1F27517F-6ABE-E644-A00E-016DA54918FA}"/>
              </a:ext>
            </a:extLst>
          </p:cNvPr>
          <p:cNvPicPr>
            <a:picLocks noChangeAspect="1"/>
          </p:cNvPicPr>
          <p:nvPr/>
        </p:nvPicPr>
        <p:blipFill>
          <a:blip r:embed="rId2"/>
          <a:stretch>
            <a:fillRect/>
          </a:stretch>
        </p:blipFill>
        <p:spPr>
          <a:xfrm>
            <a:off x="1030287" y="2838325"/>
            <a:ext cx="10112451" cy="2397553"/>
          </a:xfrm>
          <a:prstGeom prst="rect">
            <a:avLst/>
          </a:prstGeom>
        </p:spPr>
      </p:pic>
      <p:sp>
        <p:nvSpPr>
          <p:cNvPr id="4" name="Espace réservé de la date 3">
            <a:extLst>
              <a:ext uri="{FF2B5EF4-FFF2-40B4-BE49-F238E27FC236}">
                <a16:creationId xmlns:a16="http://schemas.microsoft.com/office/drawing/2014/main" id="{3E3CCC24-6CEB-4DF9-A6E0-A7966CC99D80}"/>
              </a:ext>
            </a:extLst>
          </p:cNvPr>
          <p:cNvSpPr>
            <a:spLocks noGrp="1"/>
          </p:cNvSpPr>
          <p:nvPr>
            <p:ph type="dt" sz="half" idx="2"/>
          </p:nvPr>
        </p:nvSpPr>
        <p:spPr/>
        <p:txBody>
          <a:bodyPr/>
          <a:lstStyle/>
          <a:p>
            <a:r>
              <a:rPr lang="fr-FR"/>
              <a:t>Version du 02.03.2022</a:t>
            </a:r>
            <a:endParaRPr lang="fr-CH" dirty="0"/>
          </a:p>
        </p:txBody>
      </p:sp>
      <p:sp>
        <p:nvSpPr>
          <p:cNvPr id="5" name="Espace réservé du pied de page 4">
            <a:extLst>
              <a:ext uri="{FF2B5EF4-FFF2-40B4-BE49-F238E27FC236}">
                <a16:creationId xmlns:a16="http://schemas.microsoft.com/office/drawing/2014/main" id="{849D65B0-7C3A-4672-BA80-ADFDAE728C55}"/>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3277647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H" dirty="0"/>
              <a:t>Situations de travail et d’apprentissage</a:t>
            </a:r>
          </a:p>
        </p:txBody>
      </p:sp>
      <p:sp>
        <p:nvSpPr>
          <p:cNvPr id="3" name="Espace réservé du contenu 2"/>
          <p:cNvSpPr>
            <a:spLocks noGrp="1"/>
          </p:cNvSpPr>
          <p:nvPr>
            <p:ph idx="1"/>
          </p:nvPr>
        </p:nvSpPr>
        <p:spPr/>
        <p:txBody>
          <a:bodyPr/>
          <a:lstStyle/>
          <a:p>
            <a:r>
              <a:rPr lang="fr-CH" dirty="0"/>
              <a:t>Quels objectifs utiliser ?</a:t>
            </a:r>
          </a:p>
          <a:p>
            <a:endParaRPr lang="fr-CH" dirty="0"/>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29</a:t>
            </a:fld>
            <a:endParaRPr lang="en-US" dirty="0"/>
          </a:p>
        </p:txBody>
      </p:sp>
      <p:sp>
        <p:nvSpPr>
          <p:cNvPr id="10" name="ZoneTexte 9">
            <a:extLst>
              <a:ext uri="{FF2B5EF4-FFF2-40B4-BE49-F238E27FC236}">
                <a16:creationId xmlns:a16="http://schemas.microsoft.com/office/drawing/2014/main" id="{D7C0F13A-1C3A-AF47-9D2D-74810FD84927}"/>
              </a:ext>
            </a:extLst>
          </p:cNvPr>
          <p:cNvSpPr txBox="1"/>
          <p:nvPr/>
        </p:nvSpPr>
        <p:spPr>
          <a:xfrm>
            <a:off x="549753" y="1382059"/>
            <a:ext cx="1482247" cy="369332"/>
          </a:xfrm>
          <a:prstGeom prst="rect">
            <a:avLst/>
          </a:prstGeom>
          <a:noFill/>
        </p:spPr>
        <p:txBody>
          <a:bodyPr wrap="square" rtlCol="0">
            <a:spAutoFit/>
          </a:bodyPr>
          <a:lstStyle/>
          <a:p>
            <a:r>
              <a:rPr lang="fr-CH" b="1" dirty="0">
                <a:latin typeface="Arial" panose="020B0604020202020204" pitchFamily="34" charset="0"/>
                <a:cs typeface="Arial" panose="020B0604020202020204" pitchFamily="34" charset="0"/>
              </a:rPr>
              <a:t>DFP p. 95</a:t>
            </a:r>
          </a:p>
        </p:txBody>
      </p:sp>
      <p:pic>
        <p:nvPicPr>
          <p:cNvPr id="6" name="Image 5" descr="Une image contenant table, intérieur&#10;&#10;Description générée automatiquement">
            <a:extLst>
              <a:ext uri="{FF2B5EF4-FFF2-40B4-BE49-F238E27FC236}">
                <a16:creationId xmlns:a16="http://schemas.microsoft.com/office/drawing/2014/main" id="{F124B7CE-7F76-9C45-9E70-A9699368D4B7}"/>
              </a:ext>
            </a:extLst>
          </p:cNvPr>
          <p:cNvPicPr>
            <a:picLocks noChangeAspect="1"/>
          </p:cNvPicPr>
          <p:nvPr/>
        </p:nvPicPr>
        <p:blipFill>
          <a:blip r:embed="rId2"/>
          <a:stretch>
            <a:fillRect/>
          </a:stretch>
        </p:blipFill>
        <p:spPr>
          <a:xfrm>
            <a:off x="1030287" y="2838449"/>
            <a:ext cx="10059025" cy="2222065"/>
          </a:xfrm>
          <a:prstGeom prst="rect">
            <a:avLst/>
          </a:prstGeom>
        </p:spPr>
      </p:pic>
      <p:sp>
        <p:nvSpPr>
          <p:cNvPr id="4" name="Espace réservé de la date 3">
            <a:extLst>
              <a:ext uri="{FF2B5EF4-FFF2-40B4-BE49-F238E27FC236}">
                <a16:creationId xmlns:a16="http://schemas.microsoft.com/office/drawing/2014/main" id="{9F84D3D9-D99A-4C27-9994-AF78C2B7CF88}"/>
              </a:ext>
            </a:extLst>
          </p:cNvPr>
          <p:cNvSpPr>
            <a:spLocks noGrp="1"/>
          </p:cNvSpPr>
          <p:nvPr>
            <p:ph type="dt" sz="half" idx="2"/>
          </p:nvPr>
        </p:nvSpPr>
        <p:spPr/>
        <p:txBody>
          <a:bodyPr/>
          <a:lstStyle/>
          <a:p>
            <a:r>
              <a:rPr lang="fr-FR"/>
              <a:t>Version du 02.03.2022</a:t>
            </a:r>
            <a:endParaRPr lang="fr-CH" dirty="0"/>
          </a:p>
        </p:txBody>
      </p:sp>
      <p:sp>
        <p:nvSpPr>
          <p:cNvPr id="5" name="Espace réservé du pied de page 4">
            <a:extLst>
              <a:ext uri="{FF2B5EF4-FFF2-40B4-BE49-F238E27FC236}">
                <a16:creationId xmlns:a16="http://schemas.microsoft.com/office/drawing/2014/main" id="{1382995E-66EC-4325-91F1-D3ADDF6A93A7}"/>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38971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135560" y="404664"/>
            <a:ext cx="8229600" cy="1143000"/>
          </a:xfrm>
        </p:spPr>
        <p:txBody>
          <a:bodyPr/>
          <a:lstStyle/>
          <a:p>
            <a:r>
              <a:rPr lang="fr-CH" sz="5400" b="1" dirty="0"/>
              <a:t>PROGRAMME</a:t>
            </a:r>
            <a:endParaRPr lang="fr-CH" dirty="0"/>
          </a:p>
        </p:txBody>
      </p:sp>
      <p:sp>
        <p:nvSpPr>
          <p:cNvPr id="5" name="Espace réservé du contenu 2"/>
          <p:cNvSpPr txBox="1">
            <a:spLocks/>
          </p:cNvSpPr>
          <p:nvPr/>
        </p:nvSpPr>
        <p:spPr>
          <a:xfrm>
            <a:off x="1030288" y="1966135"/>
            <a:ext cx="9786938" cy="392507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Wingdings" panose="05000000000000000000" pitchFamily="2" charset="2"/>
              <a:buChar char="§"/>
            </a:pPr>
            <a:r>
              <a:rPr lang="fr-CH" sz="2400" b="1" dirty="0"/>
              <a:t>1</a:t>
            </a:r>
            <a:r>
              <a:rPr lang="fr-CH" sz="2400" b="1" baseline="30000" dirty="0"/>
              <a:t>ère</a:t>
            </a:r>
            <a:r>
              <a:rPr lang="fr-CH" sz="2400" b="1" dirty="0"/>
              <a:t> partie  : Généralités</a:t>
            </a:r>
          </a:p>
          <a:p>
            <a:pPr marL="185738" indent="-185738">
              <a:buFont typeface="Wingdings" panose="05000000000000000000" pitchFamily="2" charset="2"/>
              <a:buChar char="§"/>
              <a:tabLst>
                <a:tab pos="1971675" algn="l"/>
              </a:tabLst>
            </a:pPr>
            <a:r>
              <a:rPr lang="fr-CH" sz="2400" b="1" dirty="0"/>
              <a:t>2</a:t>
            </a:r>
            <a:r>
              <a:rPr lang="fr-CH" sz="2400" b="1" baseline="30000" dirty="0"/>
              <a:t>ème</a:t>
            </a:r>
            <a:r>
              <a:rPr lang="fr-CH" sz="2400" b="1" dirty="0"/>
              <a:t> partie : Objectif évaluateur 1.1.8.5 : organisation de la 	formation initiale</a:t>
            </a:r>
          </a:p>
          <a:p>
            <a:pPr>
              <a:buFont typeface="Wingdings" panose="05000000000000000000" pitchFamily="2" charset="2"/>
              <a:buChar char="§"/>
            </a:pPr>
            <a:r>
              <a:rPr lang="fr-CH" sz="2400" b="1" dirty="0"/>
              <a:t>3</a:t>
            </a:r>
            <a:r>
              <a:rPr lang="fr-CH" sz="2400" b="1" baseline="30000" dirty="0"/>
              <a:t>ème</a:t>
            </a:r>
            <a:r>
              <a:rPr lang="fr-CH" sz="2400" b="1" dirty="0"/>
              <a:t> partie :  </a:t>
            </a:r>
            <a:r>
              <a:rPr lang="fr-CH" sz="2400" b="1" dirty="0" err="1"/>
              <a:t>Konvink</a:t>
            </a:r>
            <a:endParaRPr lang="fr-CH" sz="2400" b="1" dirty="0"/>
          </a:p>
          <a:p>
            <a:pPr>
              <a:buFont typeface="Wingdings" panose="05000000000000000000" pitchFamily="2" charset="2"/>
              <a:buChar char="§"/>
            </a:pPr>
            <a:r>
              <a:rPr lang="fr-CH" sz="2400" b="1" dirty="0"/>
              <a:t>4</a:t>
            </a:r>
            <a:r>
              <a:rPr lang="fr-CH" sz="2400" b="1" baseline="30000" dirty="0"/>
              <a:t>ème</a:t>
            </a:r>
            <a:r>
              <a:rPr lang="fr-CH" sz="2400" b="1" dirty="0"/>
              <a:t> partie :	Mise en pratique </a:t>
            </a:r>
            <a:r>
              <a:rPr lang="fr-CH" sz="2400" b="1" dirty="0" err="1"/>
              <a:t>Konvink</a:t>
            </a:r>
            <a:endParaRPr lang="fr-CH" sz="2400" b="1" dirty="0"/>
          </a:p>
          <a:p>
            <a:pPr>
              <a:buFont typeface="Wingdings" panose="05000000000000000000" pitchFamily="2" charset="2"/>
              <a:buChar char="§"/>
            </a:pPr>
            <a:r>
              <a:rPr lang="fr-CH" sz="2400" b="1" dirty="0"/>
              <a:t>5</a:t>
            </a:r>
            <a:r>
              <a:rPr lang="fr-CH" sz="2400" b="1" baseline="30000" dirty="0"/>
              <a:t>ème</a:t>
            </a:r>
            <a:r>
              <a:rPr lang="fr-CH" sz="2400" b="1" dirty="0"/>
              <a:t> partie : 	Du CI 1 au CI 2</a:t>
            </a:r>
          </a:p>
        </p:txBody>
      </p:sp>
      <p:sp>
        <p:nvSpPr>
          <p:cNvPr id="8" name="Espace réservé du numéro de diapositive 7"/>
          <p:cNvSpPr>
            <a:spLocks noGrp="1"/>
          </p:cNvSpPr>
          <p:nvPr>
            <p:ph type="sldNum" sz="quarter" idx="4"/>
          </p:nvPr>
        </p:nvSpPr>
        <p:spPr/>
        <p:txBody>
          <a:bodyPr/>
          <a:lstStyle/>
          <a:p>
            <a:fld id="{D57F1E4F-1CFF-5643-939E-217C01CDF565}" type="slidenum">
              <a:rPr lang="en-US" smtClean="0"/>
              <a:pPr/>
              <a:t>3</a:t>
            </a:fld>
            <a:endParaRPr lang="en-US" dirty="0"/>
          </a:p>
        </p:txBody>
      </p:sp>
      <p:sp>
        <p:nvSpPr>
          <p:cNvPr id="2" name="Espace réservé de la date 1">
            <a:extLst>
              <a:ext uri="{FF2B5EF4-FFF2-40B4-BE49-F238E27FC236}">
                <a16:creationId xmlns:a16="http://schemas.microsoft.com/office/drawing/2014/main" id="{BE45C4B8-68A8-4F5A-A7D9-D0B45EE6B030}"/>
              </a:ext>
            </a:extLst>
          </p:cNvPr>
          <p:cNvSpPr>
            <a:spLocks noGrp="1"/>
          </p:cNvSpPr>
          <p:nvPr>
            <p:ph type="dt" sz="half" idx="2"/>
          </p:nvPr>
        </p:nvSpPr>
        <p:spPr/>
        <p:txBody>
          <a:bodyPr/>
          <a:lstStyle/>
          <a:p>
            <a:r>
              <a:rPr lang="fr-FR"/>
              <a:t>Version du 02.03.2022</a:t>
            </a:r>
            <a:endParaRPr lang="fr-CH" dirty="0"/>
          </a:p>
        </p:txBody>
      </p:sp>
      <p:sp>
        <p:nvSpPr>
          <p:cNvPr id="4" name="Espace réservé du pied de page 3">
            <a:extLst>
              <a:ext uri="{FF2B5EF4-FFF2-40B4-BE49-F238E27FC236}">
                <a16:creationId xmlns:a16="http://schemas.microsoft.com/office/drawing/2014/main" id="{B0EEE953-6E26-4A68-AE5C-8E212358CB66}"/>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21451706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H" dirty="0"/>
              <a:t>Situations de travail et d’apprentissage</a:t>
            </a:r>
          </a:p>
        </p:txBody>
      </p:sp>
      <p:sp>
        <p:nvSpPr>
          <p:cNvPr id="5" name="Espace réservé du numéro de diapositive 4"/>
          <p:cNvSpPr>
            <a:spLocks noGrp="1"/>
          </p:cNvSpPr>
          <p:nvPr>
            <p:ph type="sldNum" sz="quarter" idx="12"/>
          </p:nvPr>
        </p:nvSpPr>
        <p:spPr/>
        <p:txBody>
          <a:bodyPr/>
          <a:lstStyle/>
          <a:p>
            <a:fld id="{D57F1E4F-1CFF-5643-939E-217C01CDF565}" type="slidenum">
              <a:rPr lang="en-US" smtClean="0"/>
              <a:pPr/>
              <a:t>30</a:t>
            </a:fld>
            <a:endParaRPr lang="en-US" dirty="0"/>
          </a:p>
        </p:txBody>
      </p:sp>
      <p:pic>
        <p:nvPicPr>
          <p:cNvPr id="10" name="Image 9" descr="Une image contenant capture d’écran&#10;&#10;Description générée automatiquement">
            <a:extLst>
              <a:ext uri="{FF2B5EF4-FFF2-40B4-BE49-F238E27FC236}">
                <a16:creationId xmlns:a16="http://schemas.microsoft.com/office/drawing/2014/main" id="{99F79306-FD76-0741-A2BD-0D6E6519C5B0}"/>
              </a:ext>
            </a:extLst>
          </p:cNvPr>
          <p:cNvPicPr>
            <a:picLocks noChangeAspect="1"/>
          </p:cNvPicPr>
          <p:nvPr/>
        </p:nvPicPr>
        <p:blipFill>
          <a:blip r:embed="rId2"/>
          <a:stretch>
            <a:fillRect/>
          </a:stretch>
        </p:blipFill>
        <p:spPr>
          <a:xfrm>
            <a:off x="1696407" y="2098109"/>
            <a:ext cx="8799186" cy="3789123"/>
          </a:xfrm>
          <a:prstGeom prst="rect">
            <a:avLst/>
          </a:prstGeom>
        </p:spPr>
      </p:pic>
      <p:sp>
        <p:nvSpPr>
          <p:cNvPr id="11" name="ZoneTexte 10">
            <a:extLst>
              <a:ext uri="{FF2B5EF4-FFF2-40B4-BE49-F238E27FC236}">
                <a16:creationId xmlns:a16="http://schemas.microsoft.com/office/drawing/2014/main" id="{041392D4-8105-3742-B340-1D1D4AEEBDCF}"/>
              </a:ext>
            </a:extLst>
          </p:cNvPr>
          <p:cNvSpPr txBox="1"/>
          <p:nvPr/>
        </p:nvSpPr>
        <p:spPr>
          <a:xfrm>
            <a:off x="549753" y="1382059"/>
            <a:ext cx="1482247" cy="369332"/>
          </a:xfrm>
          <a:prstGeom prst="rect">
            <a:avLst/>
          </a:prstGeom>
          <a:noFill/>
        </p:spPr>
        <p:txBody>
          <a:bodyPr wrap="square" rtlCol="0">
            <a:spAutoFit/>
          </a:bodyPr>
          <a:lstStyle/>
          <a:p>
            <a:r>
              <a:rPr lang="fr-CH" b="1" dirty="0">
                <a:latin typeface="Arial" panose="020B0604020202020204" pitchFamily="34" charset="0"/>
                <a:cs typeface="Arial" panose="020B0604020202020204" pitchFamily="34" charset="0"/>
              </a:rPr>
              <a:t>DFP p. 95</a:t>
            </a:r>
          </a:p>
        </p:txBody>
      </p:sp>
      <p:sp>
        <p:nvSpPr>
          <p:cNvPr id="3" name="Espace réservé de la date 2">
            <a:extLst>
              <a:ext uri="{FF2B5EF4-FFF2-40B4-BE49-F238E27FC236}">
                <a16:creationId xmlns:a16="http://schemas.microsoft.com/office/drawing/2014/main" id="{0436E813-E807-4AB2-8588-E6EB0603D0C0}"/>
              </a:ext>
            </a:extLst>
          </p:cNvPr>
          <p:cNvSpPr>
            <a:spLocks noGrp="1"/>
          </p:cNvSpPr>
          <p:nvPr>
            <p:ph type="dt" sz="half" idx="2"/>
          </p:nvPr>
        </p:nvSpPr>
        <p:spPr/>
        <p:txBody>
          <a:bodyPr/>
          <a:lstStyle/>
          <a:p>
            <a:r>
              <a:rPr lang="fr-FR"/>
              <a:t>Version du 02.03.2022</a:t>
            </a:r>
            <a:endParaRPr lang="fr-CH" dirty="0"/>
          </a:p>
        </p:txBody>
      </p:sp>
      <p:sp>
        <p:nvSpPr>
          <p:cNvPr id="4" name="Espace réservé du pied de page 3">
            <a:extLst>
              <a:ext uri="{FF2B5EF4-FFF2-40B4-BE49-F238E27FC236}">
                <a16:creationId xmlns:a16="http://schemas.microsoft.com/office/drawing/2014/main" id="{583E6CFA-5F9A-44A7-9CCC-81E463DE6EE3}"/>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3114423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H" dirty="0"/>
              <a:t>Situations de travail et d’apprentissage</a:t>
            </a:r>
          </a:p>
        </p:txBody>
      </p:sp>
      <p:sp>
        <p:nvSpPr>
          <p:cNvPr id="3" name="Espace réservé du contenu 2"/>
          <p:cNvSpPr>
            <a:spLocks noGrp="1"/>
          </p:cNvSpPr>
          <p:nvPr>
            <p:ph idx="1"/>
          </p:nvPr>
        </p:nvSpPr>
        <p:spPr/>
        <p:txBody>
          <a:bodyPr/>
          <a:lstStyle/>
          <a:p>
            <a:r>
              <a:rPr lang="fr-CH" dirty="0"/>
              <a:t>Quel est le déroulement conseillé?</a:t>
            </a:r>
          </a:p>
          <a:p>
            <a:endParaRPr lang="fr-CH" dirty="0"/>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31</a:t>
            </a:fld>
            <a:endParaRPr lang="en-US" dirty="0"/>
          </a:p>
        </p:txBody>
      </p:sp>
      <p:sp>
        <p:nvSpPr>
          <p:cNvPr id="10" name="ZoneTexte 9">
            <a:extLst>
              <a:ext uri="{FF2B5EF4-FFF2-40B4-BE49-F238E27FC236}">
                <a16:creationId xmlns:a16="http://schemas.microsoft.com/office/drawing/2014/main" id="{D7C0F13A-1C3A-AF47-9D2D-74810FD84927}"/>
              </a:ext>
            </a:extLst>
          </p:cNvPr>
          <p:cNvSpPr txBox="1"/>
          <p:nvPr/>
        </p:nvSpPr>
        <p:spPr>
          <a:xfrm>
            <a:off x="549753" y="1382059"/>
            <a:ext cx="1482247" cy="369332"/>
          </a:xfrm>
          <a:prstGeom prst="rect">
            <a:avLst/>
          </a:prstGeom>
          <a:noFill/>
        </p:spPr>
        <p:txBody>
          <a:bodyPr wrap="square" rtlCol="0">
            <a:spAutoFit/>
          </a:bodyPr>
          <a:lstStyle/>
          <a:p>
            <a:r>
              <a:rPr lang="fr-CH" b="1" dirty="0">
                <a:latin typeface="Arial" panose="020B0604020202020204" pitchFamily="34" charset="0"/>
                <a:cs typeface="Arial" panose="020B0604020202020204" pitchFamily="34" charset="0"/>
              </a:rPr>
              <a:t>DFP p. 95</a:t>
            </a:r>
          </a:p>
        </p:txBody>
      </p:sp>
      <p:pic>
        <p:nvPicPr>
          <p:cNvPr id="7" name="Image 6" descr="Une image contenant capture d’écran&#10;&#10;Description générée automatiquement">
            <a:extLst>
              <a:ext uri="{FF2B5EF4-FFF2-40B4-BE49-F238E27FC236}">
                <a16:creationId xmlns:a16="http://schemas.microsoft.com/office/drawing/2014/main" id="{3319423C-C3F7-9746-9A6C-466AE85B1B9F}"/>
              </a:ext>
            </a:extLst>
          </p:cNvPr>
          <p:cNvPicPr>
            <a:picLocks noChangeAspect="1"/>
          </p:cNvPicPr>
          <p:nvPr/>
        </p:nvPicPr>
        <p:blipFill>
          <a:blip r:embed="rId2"/>
          <a:stretch>
            <a:fillRect/>
          </a:stretch>
        </p:blipFill>
        <p:spPr>
          <a:xfrm>
            <a:off x="1602071" y="2792169"/>
            <a:ext cx="8643371" cy="3228493"/>
          </a:xfrm>
          <a:prstGeom prst="rect">
            <a:avLst/>
          </a:prstGeom>
        </p:spPr>
      </p:pic>
      <p:sp>
        <p:nvSpPr>
          <p:cNvPr id="4" name="Espace réservé de la date 3">
            <a:extLst>
              <a:ext uri="{FF2B5EF4-FFF2-40B4-BE49-F238E27FC236}">
                <a16:creationId xmlns:a16="http://schemas.microsoft.com/office/drawing/2014/main" id="{625D1737-EDE3-4128-94E1-9FFD02B16ED2}"/>
              </a:ext>
            </a:extLst>
          </p:cNvPr>
          <p:cNvSpPr>
            <a:spLocks noGrp="1"/>
          </p:cNvSpPr>
          <p:nvPr>
            <p:ph type="dt" sz="half" idx="2"/>
          </p:nvPr>
        </p:nvSpPr>
        <p:spPr/>
        <p:txBody>
          <a:bodyPr/>
          <a:lstStyle/>
          <a:p>
            <a:r>
              <a:rPr lang="fr-FR"/>
              <a:t>Version du 02.03.2022</a:t>
            </a:r>
            <a:endParaRPr lang="fr-CH" dirty="0"/>
          </a:p>
        </p:txBody>
      </p:sp>
      <p:sp>
        <p:nvSpPr>
          <p:cNvPr id="5" name="Espace réservé du pied de page 4">
            <a:extLst>
              <a:ext uri="{FF2B5EF4-FFF2-40B4-BE49-F238E27FC236}">
                <a16:creationId xmlns:a16="http://schemas.microsoft.com/office/drawing/2014/main" id="{386CDABC-E099-4A9B-A8D5-A4FC65A5C757}"/>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4212805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H" dirty="0"/>
              <a:t>Situations de travail et d’apprentissage</a:t>
            </a:r>
          </a:p>
        </p:txBody>
      </p:sp>
      <p:sp>
        <p:nvSpPr>
          <p:cNvPr id="3" name="Espace réservé du contenu 2"/>
          <p:cNvSpPr>
            <a:spLocks noGrp="1"/>
          </p:cNvSpPr>
          <p:nvPr>
            <p:ph idx="1"/>
          </p:nvPr>
        </p:nvSpPr>
        <p:spPr/>
        <p:txBody>
          <a:bodyPr/>
          <a:lstStyle/>
          <a:p>
            <a:endParaRPr lang="fr-CH" dirty="0"/>
          </a:p>
          <a:p>
            <a:endParaRPr lang="fr-CH" dirty="0"/>
          </a:p>
          <a:p>
            <a:r>
              <a:rPr lang="fr-CH" dirty="0"/>
              <a:t>Au fait, votre formateur évalue comment un objectif ?</a:t>
            </a:r>
          </a:p>
          <a:p>
            <a:endParaRPr lang="fr-CH" dirty="0"/>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32</a:t>
            </a:fld>
            <a:endParaRPr lang="en-US" dirty="0"/>
          </a:p>
        </p:txBody>
      </p:sp>
      <p:sp>
        <p:nvSpPr>
          <p:cNvPr id="10" name="ZoneTexte 9">
            <a:extLst>
              <a:ext uri="{FF2B5EF4-FFF2-40B4-BE49-F238E27FC236}">
                <a16:creationId xmlns:a16="http://schemas.microsoft.com/office/drawing/2014/main" id="{D7C0F13A-1C3A-AF47-9D2D-74810FD84927}"/>
              </a:ext>
            </a:extLst>
          </p:cNvPr>
          <p:cNvSpPr txBox="1"/>
          <p:nvPr/>
        </p:nvSpPr>
        <p:spPr>
          <a:xfrm>
            <a:off x="566581" y="1866122"/>
            <a:ext cx="1482247" cy="369332"/>
          </a:xfrm>
          <a:prstGeom prst="rect">
            <a:avLst/>
          </a:prstGeom>
          <a:noFill/>
        </p:spPr>
        <p:txBody>
          <a:bodyPr wrap="square" rtlCol="0">
            <a:spAutoFit/>
          </a:bodyPr>
          <a:lstStyle/>
          <a:p>
            <a:r>
              <a:rPr lang="fr-CH" b="1" dirty="0">
                <a:latin typeface="Arial" panose="020B0604020202020204" pitchFamily="34" charset="0"/>
                <a:cs typeface="Arial" panose="020B0604020202020204" pitchFamily="34" charset="0"/>
              </a:rPr>
              <a:t>DFP p. 95</a:t>
            </a:r>
          </a:p>
        </p:txBody>
      </p:sp>
      <p:sp>
        <p:nvSpPr>
          <p:cNvPr id="4" name="Espace réservé de la date 3">
            <a:extLst>
              <a:ext uri="{FF2B5EF4-FFF2-40B4-BE49-F238E27FC236}">
                <a16:creationId xmlns:a16="http://schemas.microsoft.com/office/drawing/2014/main" id="{CDE1D81B-33FA-4E3D-8F0A-C1E6D98CBD06}"/>
              </a:ext>
            </a:extLst>
          </p:cNvPr>
          <p:cNvSpPr>
            <a:spLocks noGrp="1"/>
          </p:cNvSpPr>
          <p:nvPr>
            <p:ph type="dt" sz="half" idx="2"/>
          </p:nvPr>
        </p:nvSpPr>
        <p:spPr/>
        <p:txBody>
          <a:bodyPr/>
          <a:lstStyle/>
          <a:p>
            <a:r>
              <a:rPr lang="fr-FR"/>
              <a:t>Version du 02.03.2022</a:t>
            </a:r>
            <a:endParaRPr lang="fr-CH" dirty="0"/>
          </a:p>
        </p:txBody>
      </p:sp>
      <p:sp>
        <p:nvSpPr>
          <p:cNvPr id="5" name="Espace réservé du pied de page 4">
            <a:extLst>
              <a:ext uri="{FF2B5EF4-FFF2-40B4-BE49-F238E27FC236}">
                <a16:creationId xmlns:a16="http://schemas.microsoft.com/office/drawing/2014/main" id="{662BCD75-1379-42BC-9D6E-C31337EAD9B9}"/>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3999685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50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D57F1E4F-1CFF-5643-939E-217C01CDF565}" type="slidenum">
              <a:rPr lang="en-US" smtClean="0"/>
              <a:pPr/>
              <a:t>33</a:t>
            </a:fld>
            <a:endParaRPr lang="en-US" dirty="0"/>
          </a:p>
        </p:txBody>
      </p:sp>
      <p:sp>
        <p:nvSpPr>
          <p:cNvPr id="8" name="ZoneTexte 7">
            <a:extLst>
              <a:ext uri="{FF2B5EF4-FFF2-40B4-BE49-F238E27FC236}">
                <a16:creationId xmlns:a16="http://schemas.microsoft.com/office/drawing/2014/main" id="{2FA362BF-192A-C740-B609-01EB7F0EE779}"/>
              </a:ext>
            </a:extLst>
          </p:cNvPr>
          <p:cNvSpPr txBox="1"/>
          <p:nvPr/>
        </p:nvSpPr>
        <p:spPr>
          <a:xfrm>
            <a:off x="609600" y="982039"/>
            <a:ext cx="3848100" cy="369332"/>
          </a:xfrm>
          <a:prstGeom prst="rect">
            <a:avLst/>
          </a:prstGeom>
          <a:noFill/>
        </p:spPr>
        <p:txBody>
          <a:bodyPr wrap="square" rtlCol="0">
            <a:spAutoFit/>
          </a:bodyPr>
          <a:lstStyle/>
          <a:p>
            <a:r>
              <a:rPr lang="fr-CH" b="1" dirty="0">
                <a:latin typeface="Arial" panose="020B0604020202020204" pitchFamily="34" charset="0"/>
                <a:cs typeface="Arial" panose="020B0604020202020204" pitchFamily="34" charset="0"/>
              </a:rPr>
              <a:t>DFP p. 47 – Exercice d’évaluation</a:t>
            </a:r>
          </a:p>
        </p:txBody>
      </p:sp>
      <p:pic>
        <p:nvPicPr>
          <p:cNvPr id="10" name="Image 9" descr="Une image contenant capture d’écran&#10;&#10;Description générée automatiquement">
            <a:extLst>
              <a:ext uri="{FF2B5EF4-FFF2-40B4-BE49-F238E27FC236}">
                <a16:creationId xmlns:a16="http://schemas.microsoft.com/office/drawing/2014/main" id="{47DDCFDE-8052-7146-83DD-926A40FDF8BE}"/>
              </a:ext>
            </a:extLst>
          </p:cNvPr>
          <p:cNvPicPr>
            <a:picLocks noChangeAspect="1"/>
          </p:cNvPicPr>
          <p:nvPr/>
        </p:nvPicPr>
        <p:blipFill>
          <a:blip r:embed="rId2"/>
          <a:stretch>
            <a:fillRect/>
          </a:stretch>
        </p:blipFill>
        <p:spPr>
          <a:xfrm>
            <a:off x="2091847" y="1502727"/>
            <a:ext cx="8110330" cy="4702266"/>
          </a:xfrm>
          <a:prstGeom prst="rect">
            <a:avLst/>
          </a:prstGeom>
        </p:spPr>
      </p:pic>
      <p:sp>
        <p:nvSpPr>
          <p:cNvPr id="2" name="Espace réservé de la date 1">
            <a:extLst>
              <a:ext uri="{FF2B5EF4-FFF2-40B4-BE49-F238E27FC236}">
                <a16:creationId xmlns:a16="http://schemas.microsoft.com/office/drawing/2014/main" id="{DB75803E-3FD0-4D9C-97D8-79E6F93F8D08}"/>
              </a:ext>
            </a:extLst>
          </p:cNvPr>
          <p:cNvSpPr>
            <a:spLocks noGrp="1"/>
          </p:cNvSpPr>
          <p:nvPr>
            <p:ph type="dt" sz="half" idx="2"/>
          </p:nvPr>
        </p:nvSpPr>
        <p:spPr/>
        <p:txBody>
          <a:bodyPr/>
          <a:lstStyle/>
          <a:p>
            <a:r>
              <a:rPr lang="fr-FR"/>
              <a:t>Version du 02.03.2022</a:t>
            </a:r>
            <a:endParaRPr lang="fr-CH" dirty="0"/>
          </a:p>
        </p:txBody>
      </p:sp>
      <p:sp>
        <p:nvSpPr>
          <p:cNvPr id="3" name="Espace réservé du pied de page 2">
            <a:extLst>
              <a:ext uri="{FF2B5EF4-FFF2-40B4-BE49-F238E27FC236}">
                <a16:creationId xmlns:a16="http://schemas.microsoft.com/office/drawing/2014/main" id="{E6C82686-CE27-4C9F-9C7E-18DF2C0BC060}"/>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388928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D57F1E4F-1CFF-5643-939E-217C01CDF565}" type="slidenum">
              <a:rPr lang="en-US" smtClean="0"/>
              <a:pPr/>
              <a:t>34</a:t>
            </a:fld>
            <a:endParaRPr lang="en-US" dirty="0"/>
          </a:p>
        </p:txBody>
      </p:sp>
      <p:pic>
        <p:nvPicPr>
          <p:cNvPr id="4" name="Image 3" descr="Une image contenant capture d’écran&#10;&#10;Description générée automatiquement">
            <a:extLst>
              <a:ext uri="{FF2B5EF4-FFF2-40B4-BE49-F238E27FC236}">
                <a16:creationId xmlns:a16="http://schemas.microsoft.com/office/drawing/2014/main" id="{D806E270-F50D-1949-AF7F-642F59FFCA49}"/>
              </a:ext>
            </a:extLst>
          </p:cNvPr>
          <p:cNvPicPr>
            <a:picLocks noChangeAspect="1"/>
          </p:cNvPicPr>
          <p:nvPr/>
        </p:nvPicPr>
        <p:blipFill>
          <a:blip r:embed="rId2"/>
          <a:stretch>
            <a:fillRect/>
          </a:stretch>
        </p:blipFill>
        <p:spPr>
          <a:xfrm>
            <a:off x="900517" y="1454424"/>
            <a:ext cx="10390965" cy="4429541"/>
          </a:xfrm>
          <a:prstGeom prst="rect">
            <a:avLst/>
          </a:prstGeom>
        </p:spPr>
      </p:pic>
      <p:sp>
        <p:nvSpPr>
          <p:cNvPr id="8" name="ZoneTexte 7">
            <a:extLst>
              <a:ext uri="{FF2B5EF4-FFF2-40B4-BE49-F238E27FC236}">
                <a16:creationId xmlns:a16="http://schemas.microsoft.com/office/drawing/2014/main" id="{2FA362BF-192A-C740-B609-01EB7F0EE779}"/>
              </a:ext>
            </a:extLst>
          </p:cNvPr>
          <p:cNvSpPr txBox="1"/>
          <p:nvPr/>
        </p:nvSpPr>
        <p:spPr>
          <a:xfrm>
            <a:off x="609600" y="982039"/>
            <a:ext cx="4138670" cy="369332"/>
          </a:xfrm>
          <a:prstGeom prst="rect">
            <a:avLst/>
          </a:prstGeom>
          <a:noFill/>
        </p:spPr>
        <p:txBody>
          <a:bodyPr wrap="square" rtlCol="0">
            <a:spAutoFit/>
          </a:bodyPr>
          <a:lstStyle/>
          <a:p>
            <a:r>
              <a:rPr lang="fr-CH" b="1" dirty="0">
                <a:latin typeface="Arial" panose="020B0604020202020204" pitchFamily="34" charset="0"/>
                <a:cs typeface="Arial" panose="020B0604020202020204" pitchFamily="34" charset="0"/>
              </a:rPr>
              <a:t>DFP p. 54 - Exercice d’évaluation</a:t>
            </a:r>
          </a:p>
        </p:txBody>
      </p:sp>
      <p:sp>
        <p:nvSpPr>
          <p:cNvPr id="2" name="Espace réservé de la date 1">
            <a:extLst>
              <a:ext uri="{FF2B5EF4-FFF2-40B4-BE49-F238E27FC236}">
                <a16:creationId xmlns:a16="http://schemas.microsoft.com/office/drawing/2014/main" id="{6817487F-9DF3-4DD9-9BB6-68814A8D6F04}"/>
              </a:ext>
            </a:extLst>
          </p:cNvPr>
          <p:cNvSpPr>
            <a:spLocks noGrp="1"/>
          </p:cNvSpPr>
          <p:nvPr>
            <p:ph type="dt" sz="half" idx="2"/>
          </p:nvPr>
        </p:nvSpPr>
        <p:spPr/>
        <p:txBody>
          <a:bodyPr/>
          <a:lstStyle/>
          <a:p>
            <a:r>
              <a:rPr lang="fr-FR"/>
              <a:t>Version du 02.03.2022</a:t>
            </a:r>
            <a:endParaRPr lang="fr-CH" dirty="0"/>
          </a:p>
        </p:txBody>
      </p:sp>
      <p:sp>
        <p:nvSpPr>
          <p:cNvPr id="3" name="Espace réservé du pied de page 2">
            <a:extLst>
              <a:ext uri="{FF2B5EF4-FFF2-40B4-BE49-F238E27FC236}">
                <a16:creationId xmlns:a16="http://schemas.microsoft.com/office/drawing/2014/main" id="{79A2D1D1-C5BE-4DB0-B5B4-2D8D4D98727A}"/>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154082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D57F1E4F-1CFF-5643-939E-217C01CDF565}" type="slidenum">
              <a:rPr lang="en-US" smtClean="0"/>
              <a:pPr/>
              <a:t>35</a:t>
            </a:fld>
            <a:endParaRPr lang="en-US" dirty="0"/>
          </a:p>
        </p:txBody>
      </p:sp>
      <p:sp>
        <p:nvSpPr>
          <p:cNvPr id="8" name="ZoneTexte 7">
            <a:extLst>
              <a:ext uri="{FF2B5EF4-FFF2-40B4-BE49-F238E27FC236}">
                <a16:creationId xmlns:a16="http://schemas.microsoft.com/office/drawing/2014/main" id="{2FA362BF-192A-C740-B609-01EB7F0EE779}"/>
              </a:ext>
            </a:extLst>
          </p:cNvPr>
          <p:cNvSpPr txBox="1"/>
          <p:nvPr/>
        </p:nvSpPr>
        <p:spPr>
          <a:xfrm>
            <a:off x="609600" y="982039"/>
            <a:ext cx="1482247" cy="369332"/>
          </a:xfrm>
          <a:prstGeom prst="rect">
            <a:avLst/>
          </a:prstGeom>
          <a:noFill/>
        </p:spPr>
        <p:txBody>
          <a:bodyPr wrap="square" rtlCol="0">
            <a:spAutoFit/>
          </a:bodyPr>
          <a:lstStyle/>
          <a:p>
            <a:r>
              <a:rPr lang="fr-CH" b="1" dirty="0">
                <a:latin typeface="Arial" panose="020B0604020202020204" pitchFamily="34" charset="0"/>
                <a:cs typeface="Arial" panose="020B0604020202020204" pitchFamily="34" charset="0"/>
              </a:rPr>
              <a:t>DFP p. 44</a:t>
            </a:r>
          </a:p>
        </p:txBody>
      </p:sp>
      <p:sp>
        <p:nvSpPr>
          <p:cNvPr id="3" name="ZoneTexte 2">
            <a:extLst>
              <a:ext uri="{FF2B5EF4-FFF2-40B4-BE49-F238E27FC236}">
                <a16:creationId xmlns:a16="http://schemas.microsoft.com/office/drawing/2014/main" id="{1D31E36D-9F7A-0048-9FE5-9E78B6753169}"/>
              </a:ext>
            </a:extLst>
          </p:cNvPr>
          <p:cNvSpPr txBox="1"/>
          <p:nvPr/>
        </p:nvSpPr>
        <p:spPr>
          <a:xfrm>
            <a:off x="609600" y="1941443"/>
            <a:ext cx="3781805" cy="523220"/>
          </a:xfrm>
          <a:prstGeom prst="rect">
            <a:avLst/>
          </a:prstGeom>
          <a:noFill/>
        </p:spPr>
        <p:txBody>
          <a:bodyPr wrap="none" rtlCol="0">
            <a:spAutoFit/>
          </a:bodyPr>
          <a:lstStyle/>
          <a:p>
            <a:r>
              <a:rPr lang="fr-CH" sz="2800" b="1" dirty="0">
                <a:latin typeface="Arial" panose="020B0604020202020204" pitchFamily="34" charset="0"/>
                <a:cs typeface="Arial" panose="020B0604020202020204" pitchFamily="34" charset="0"/>
              </a:rPr>
              <a:t>Niveau de taxonomie</a:t>
            </a:r>
          </a:p>
        </p:txBody>
      </p:sp>
      <p:pic>
        <p:nvPicPr>
          <p:cNvPr id="9" name="Image 8" descr="Une image contenant objet&#10;&#10;Description générée automatiquement">
            <a:extLst>
              <a:ext uri="{FF2B5EF4-FFF2-40B4-BE49-F238E27FC236}">
                <a16:creationId xmlns:a16="http://schemas.microsoft.com/office/drawing/2014/main" id="{83DD9953-B03E-5947-8CF1-9CBBE5F28D50}"/>
              </a:ext>
            </a:extLst>
          </p:cNvPr>
          <p:cNvPicPr>
            <a:picLocks noChangeAspect="1"/>
          </p:cNvPicPr>
          <p:nvPr/>
        </p:nvPicPr>
        <p:blipFill>
          <a:blip r:embed="rId2"/>
          <a:stretch>
            <a:fillRect/>
          </a:stretch>
        </p:blipFill>
        <p:spPr>
          <a:xfrm>
            <a:off x="609600" y="2881923"/>
            <a:ext cx="11013889" cy="1442295"/>
          </a:xfrm>
          <a:prstGeom prst="rect">
            <a:avLst/>
          </a:prstGeom>
        </p:spPr>
      </p:pic>
      <p:sp>
        <p:nvSpPr>
          <p:cNvPr id="2" name="Espace réservé de la date 1">
            <a:extLst>
              <a:ext uri="{FF2B5EF4-FFF2-40B4-BE49-F238E27FC236}">
                <a16:creationId xmlns:a16="http://schemas.microsoft.com/office/drawing/2014/main" id="{13C133E3-7A33-450E-9667-0D3501441A6D}"/>
              </a:ext>
            </a:extLst>
          </p:cNvPr>
          <p:cNvSpPr>
            <a:spLocks noGrp="1"/>
          </p:cNvSpPr>
          <p:nvPr>
            <p:ph type="dt" sz="half" idx="2"/>
          </p:nvPr>
        </p:nvSpPr>
        <p:spPr/>
        <p:txBody>
          <a:bodyPr/>
          <a:lstStyle/>
          <a:p>
            <a:r>
              <a:rPr lang="fr-FR"/>
              <a:t>Version du 02.03.2022</a:t>
            </a:r>
            <a:endParaRPr lang="fr-CH" dirty="0"/>
          </a:p>
        </p:txBody>
      </p:sp>
      <p:sp>
        <p:nvSpPr>
          <p:cNvPr id="4" name="Espace réservé du pied de page 3">
            <a:extLst>
              <a:ext uri="{FF2B5EF4-FFF2-40B4-BE49-F238E27FC236}">
                <a16:creationId xmlns:a16="http://schemas.microsoft.com/office/drawing/2014/main" id="{F853A0EA-14BF-4BCD-B57D-838298AEC463}"/>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133200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H" dirty="0"/>
              <a:t>Situations de travail et d’apprentissage</a:t>
            </a:r>
          </a:p>
        </p:txBody>
      </p:sp>
      <p:sp>
        <p:nvSpPr>
          <p:cNvPr id="3" name="Espace réservé du contenu 2"/>
          <p:cNvSpPr>
            <a:spLocks noGrp="1"/>
          </p:cNvSpPr>
          <p:nvPr>
            <p:ph idx="1"/>
          </p:nvPr>
        </p:nvSpPr>
        <p:spPr/>
        <p:txBody>
          <a:bodyPr/>
          <a:lstStyle/>
          <a:p>
            <a:pPr marL="0" indent="0">
              <a:buNone/>
            </a:pPr>
            <a:endParaRPr lang="fr-CH" dirty="0">
              <a:latin typeface="Arial"/>
              <a:cs typeface="Arial"/>
            </a:endParaRPr>
          </a:p>
          <a:p>
            <a:pPr marL="0" indent="0">
              <a:buNone/>
            </a:pPr>
            <a:r>
              <a:rPr lang="fr-CH" dirty="0">
                <a:latin typeface="Arial"/>
                <a:cs typeface="Arial"/>
              </a:rPr>
              <a:t>Formulaire STA à télécharger sur le site: </a:t>
            </a:r>
          </a:p>
          <a:p>
            <a:pPr marL="0" indent="0">
              <a:buNone/>
            </a:pPr>
            <a:r>
              <a:rPr lang="fr-CH" dirty="0">
                <a:latin typeface="Arial"/>
                <a:cs typeface="Arial"/>
              </a:rPr>
              <a:t>                                    </a:t>
            </a:r>
            <a:endParaRPr lang="fr-CH" dirty="0"/>
          </a:p>
          <a:p>
            <a:pPr marL="0" indent="0">
              <a:buNone/>
            </a:pPr>
            <a:r>
              <a:rPr lang="fr-CH" dirty="0">
                <a:latin typeface="Arial"/>
                <a:cs typeface="Arial"/>
              </a:rPr>
              <a:t>                                   www.cifc-vd.ch</a:t>
            </a:r>
            <a:endParaRPr lang="fr-CH" dirty="0"/>
          </a:p>
        </p:txBody>
      </p:sp>
      <p:sp>
        <p:nvSpPr>
          <p:cNvPr id="8" name="Espace réservé du numéro de diapositive 7"/>
          <p:cNvSpPr>
            <a:spLocks noGrp="1"/>
          </p:cNvSpPr>
          <p:nvPr>
            <p:ph type="sldNum" sz="quarter" idx="12"/>
          </p:nvPr>
        </p:nvSpPr>
        <p:spPr/>
        <p:txBody>
          <a:bodyPr/>
          <a:lstStyle/>
          <a:p>
            <a:fld id="{D57F1E4F-1CFF-5643-939E-217C01CDF565}" type="slidenum">
              <a:rPr lang="en-US" smtClean="0"/>
              <a:pPr/>
              <a:t>36</a:t>
            </a:fld>
            <a:endParaRPr lang="en-US" dirty="0"/>
          </a:p>
        </p:txBody>
      </p:sp>
      <p:sp>
        <p:nvSpPr>
          <p:cNvPr id="10" name="ZoneTexte 9">
            <a:extLst>
              <a:ext uri="{FF2B5EF4-FFF2-40B4-BE49-F238E27FC236}">
                <a16:creationId xmlns:a16="http://schemas.microsoft.com/office/drawing/2014/main" id="{D7C0F13A-1C3A-AF47-9D2D-74810FD84927}"/>
              </a:ext>
            </a:extLst>
          </p:cNvPr>
          <p:cNvSpPr txBox="1"/>
          <p:nvPr/>
        </p:nvSpPr>
        <p:spPr>
          <a:xfrm>
            <a:off x="549753" y="1832478"/>
            <a:ext cx="1482247" cy="369332"/>
          </a:xfrm>
          <a:prstGeom prst="rect">
            <a:avLst/>
          </a:prstGeom>
          <a:noFill/>
        </p:spPr>
        <p:txBody>
          <a:bodyPr wrap="square" rtlCol="0">
            <a:spAutoFit/>
          </a:bodyPr>
          <a:lstStyle/>
          <a:p>
            <a:r>
              <a:rPr lang="fr-CH" b="1" dirty="0">
                <a:latin typeface="Arial" panose="020B0604020202020204" pitchFamily="34" charset="0"/>
                <a:cs typeface="Arial" panose="020B0604020202020204" pitchFamily="34" charset="0"/>
              </a:rPr>
              <a:t>DFP p. 100</a:t>
            </a:r>
          </a:p>
        </p:txBody>
      </p:sp>
      <p:sp>
        <p:nvSpPr>
          <p:cNvPr id="4" name="Espace réservé de la date 3">
            <a:extLst>
              <a:ext uri="{FF2B5EF4-FFF2-40B4-BE49-F238E27FC236}">
                <a16:creationId xmlns:a16="http://schemas.microsoft.com/office/drawing/2014/main" id="{31FCFD60-CC66-4A2E-ACFA-C845633F41CF}"/>
              </a:ext>
            </a:extLst>
          </p:cNvPr>
          <p:cNvSpPr>
            <a:spLocks noGrp="1"/>
          </p:cNvSpPr>
          <p:nvPr>
            <p:ph type="dt" sz="half" idx="2"/>
          </p:nvPr>
        </p:nvSpPr>
        <p:spPr/>
        <p:txBody>
          <a:bodyPr/>
          <a:lstStyle/>
          <a:p>
            <a:r>
              <a:rPr lang="fr-FR"/>
              <a:t>Version du 02.03.2022</a:t>
            </a:r>
            <a:endParaRPr lang="fr-CH" dirty="0"/>
          </a:p>
        </p:txBody>
      </p:sp>
      <p:sp>
        <p:nvSpPr>
          <p:cNvPr id="5" name="Espace réservé du pied de page 4">
            <a:extLst>
              <a:ext uri="{FF2B5EF4-FFF2-40B4-BE49-F238E27FC236}">
                <a16:creationId xmlns:a16="http://schemas.microsoft.com/office/drawing/2014/main" id="{5C8B7DC5-A216-4C1B-96FB-DD95F4F1E750}"/>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1661624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50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50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50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6" name="Rectangle 8"/>
          <p:cNvSpPr>
            <a:spLocks noChangeArrowheads="1"/>
          </p:cNvSpPr>
          <p:nvPr/>
        </p:nvSpPr>
        <p:spPr bwMode="auto">
          <a:xfrm>
            <a:off x="0" y="1484784"/>
            <a:ext cx="11856640" cy="4585871"/>
          </a:xfrm>
          <a:prstGeom prst="rect">
            <a:avLst/>
          </a:prstGeom>
          <a:noFill/>
          <a:ln w="9525">
            <a:noFill/>
            <a:miter lim="800000"/>
            <a:headEnd/>
            <a:tailEnd/>
          </a:ln>
          <a:effectLst/>
        </p:spPr>
        <p:txBody>
          <a:bodyPr wrap="square">
            <a:spAutoFit/>
          </a:bodyPr>
          <a:lstStyle/>
          <a:p>
            <a:pPr eaLnBrk="0" fontAlgn="base" hangingPunct="0">
              <a:spcBef>
                <a:spcPct val="0"/>
              </a:spcBef>
              <a:spcAft>
                <a:spcPct val="0"/>
              </a:spcAft>
              <a:defRPr/>
            </a:pPr>
            <a:endParaRPr lang="fr-CH" sz="4400" b="1" dirty="0">
              <a:solidFill>
                <a:srgbClr val="0066FF"/>
              </a:solidFill>
              <a:latin typeface="Arial" pitchFamily="34" charset="0"/>
              <a:cs typeface="Arial" pitchFamily="34" charset="0"/>
            </a:endParaRPr>
          </a:p>
          <a:p>
            <a:pPr algn="ctr" eaLnBrk="0" fontAlgn="base" hangingPunct="0">
              <a:spcBef>
                <a:spcPts val="2400"/>
              </a:spcBef>
              <a:spcAft>
                <a:spcPts val="2400"/>
              </a:spcAft>
              <a:defRPr/>
            </a:pPr>
            <a:r>
              <a:rPr lang="fr-CH" sz="3600" b="1" dirty="0">
                <a:latin typeface="Arial" pitchFamily="34" charset="0"/>
                <a:cs typeface="Arial" pitchFamily="34" charset="0"/>
              </a:rPr>
              <a:t>Doit-on envoyer les STA à la CIFC-VD ?</a:t>
            </a:r>
          </a:p>
          <a:p>
            <a:pPr algn="ctr" eaLnBrk="0" fontAlgn="base" hangingPunct="0">
              <a:spcBef>
                <a:spcPts val="2400"/>
              </a:spcBef>
              <a:spcAft>
                <a:spcPts val="2400"/>
              </a:spcAft>
              <a:defRPr/>
            </a:pPr>
            <a:r>
              <a:rPr lang="fr-CH" sz="3600" b="1" dirty="0">
                <a:solidFill>
                  <a:srgbClr val="FF0000"/>
                </a:solidFill>
                <a:latin typeface="Arial" pitchFamily="34" charset="0"/>
                <a:cs typeface="Arial" pitchFamily="34" charset="0"/>
              </a:rPr>
              <a:t>En aucun cas !!!</a:t>
            </a:r>
          </a:p>
          <a:p>
            <a:pPr marL="571500" indent="-571500" eaLnBrk="0" fontAlgn="base" hangingPunct="0">
              <a:spcBef>
                <a:spcPct val="0"/>
              </a:spcBef>
              <a:spcAft>
                <a:spcPct val="0"/>
              </a:spcAft>
              <a:buFont typeface="Arial" pitchFamily="34" charset="0"/>
              <a:buChar char="•"/>
              <a:defRPr/>
            </a:pPr>
            <a:endParaRPr lang="fr-CH" sz="2400" b="1" dirty="0">
              <a:solidFill>
                <a:srgbClr val="0066FF"/>
              </a:solidFill>
              <a:latin typeface="Arial" pitchFamily="34" charset="0"/>
              <a:cs typeface="Arial" pitchFamily="34" charset="0"/>
            </a:endParaRPr>
          </a:p>
          <a:p>
            <a:pPr eaLnBrk="0" fontAlgn="base" hangingPunct="0">
              <a:spcBef>
                <a:spcPct val="0"/>
              </a:spcBef>
              <a:spcAft>
                <a:spcPct val="0"/>
              </a:spcAft>
              <a:defRPr/>
            </a:pPr>
            <a:endParaRPr lang="fr-CH" sz="2400" b="1" dirty="0">
              <a:solidFill>
                <a:srgbClr val="0066FF"/>
              </a:solidFill>
              <a:latin typeface="Arial" pitchFamily="34" charset="0"/>
              <a:cs typeface="Arial" pitchFamily="34" charset="0"/>
            </a:endParaRPr>
          </a:p>
          <a:p>
            <a:pPr eaLnBrk="0" fontAlgn="base" hangingPunct="0">
              <a:spcBef>
                <a:spcPct val="0"/>
              </a:spcBef>
              <a:spcAft>
                <a:spcPct val="0"/>
              </a:spcAft>
              <a:defRPr/>
            </a:pPr>
            <a:endParaRPr lang="fr-CH" sz="2400" b="1" i="1" dirty="0">
              <a:solidFill>
                <a:srgbClr val="0066FF"/>
              </a:solidFill>
              <a:effectLst>
                <a:outerShdw blurRad="38100" dist="38100" dir="2700000" algn="tl">
                  <a:srgbClr val="000000"/>
                </a:outerShdw>
              </a:effectLst>
              <a:latin typeface="Tahoma" pitchFamily="34" charset="0"/>
              <a:cs typeface="Tahoma" pitchFamily="34" charset="0"/>
            </a:endParaRPr>
          </a:p>
          <a:p>
            <a:pPr eaLnBrk="0" fontAlgn="base" hangingPunct="0">
              <a:spcBef>
                <a:spcPct val="0"/>
              </a:spcBef>
              <a:spcAft>
                <a:spcPct val="0"/>
              </a:spcAft>
              <a:defRPr/>
            </a:pPr>
            <a:endParaRPr lang="fr-FR" sz="2400" b="1" dirty="0">
              <a:solidFill>
                <a:srgbClr val="0066FF"/>
              </a:solidFill>
              <a:effectLst>
                <a:outerShdw blurRad="38100" dist="38100" dir="2700000" algn="tl">
                  <a:srgbClr val="000000"/>
                </a:outerShdw>
              </a:effectLst>
              <a:latin typeface="Tahoma" pitchFamily="34" charset="0"/>
              <a:cs typeface="Tahoma" pitchFamily="34" charset="0"/>
            </a:endParaRPr>
          </a:p>
        </p:txBody>
      </p:sp>
      <p:sp>
        <p:nvSpPr>
          <p:cNvPr id="5" name="Espace réservé du numéro de diapositive 4"/>
          <p:cNvSpPr>
            <a:spLocks noGrp="1"/>
          </p:cNvSpPr>
          <p:nvPr>
            <p:ph type="sldNum" sz="quarter" idx="12"/>
          </p:nvPr>
        </p:nvSpPr>
        <p:spPr/>
        <p:txBody>
          <a:bodyPr/>
          <a:lstStyle/>
          <a:p>
            <a:fld id="{D57F1E4F-1CFF-5643-939E-217C01CDF565}" type="slidenum">
              <a:rPr lang="en-US" smtClean="0"/>
              <a:pPr/>
              <a:t>37</a:t>
            </a:fld>
            <a:endParaRPr lang="en-US" dirty="0"/>
          </a:p>
        </p:txBody>
      </p:sp>
      <p:sp>
        <p:nvSpPr>
          <p:cNvPr id="2" name="Espace réservé de la date 1">
            <a:extLst>
              <a:ext uri="{FF2B5EF4-FFF2-40B4-BE49-F238E27FC236}">
                <a16:creationId xmlns:a16="http://schemas.microsoft.com/office/drawing/2014/main" id="{1921E27D-E05D-4A4E-B5E8-F0B67C1DB528}"/>
              </a:ext>
            </a:extLst>
          </p:cNvPr>
          <p:cNvSpPr>
            <a:spLocks noGrp="1"/>
          </p:cNvSpPr>
          <p:nvPr>
            <p:ph type="dt" sz="half" idx="2"/>
          </p:nvPr>
        </p:nvSpPr>
        <p:spPr/>
        <p:txBody>
          <a:bodyPr/>
          <a:lstStyle/>
          <a:p>
            <a:r>
              <a:rPr lang="fr-FR"/>
              <a:t>Version du 02.03.2022</a:t>
            </a:r>
            <a:endParaRPr lang="fr-CH" dirty="0"/>
          </a:p>
        </p:txBody>
      </p:sp>
      <p:sp>
        <p:nvSpPr>
          <p:cNvPr id="3" name="Espace réservé du pied de page 2">
            <a:extLst>
              <a:ext uri="{FF2B5EF4-FFF2-40B4-BE49-F238E27FC236}">
                <a16:creationId xmlns:a16="http://schemas.microsoft.com/office/drawing/2014/main" id="{394F7105-0E2D-4B9E-B3D5-F4A0A0C9E68B}"/>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942100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5801" y="878520"/>
            <a:ext cx="9895113" cy="4062651"/>
          </a:xfrm>
          <a:prstGeom prst="rect">
            <a:avLst/>
          </a:prstGeom>
        </p:spPr>
        <p:txBody>
          <a:bodyPr wrap="square">
            <a:spAutoFit/>
          </a:bodyPr>
          <a:lstStyle/>
          <a:p>
            <a:pPr algn="ctr">
              <a:buFontTx/>
              <a:buNone/>
              <a:defRPr/>
            </a:pPr>
            <a:r>
              <a:rPr lang="fr-FR" sz="4200" b="1" dirty="0">
                <a:latin typeface="Arial" panose="020B0604020202020204" pitchFamily="34" charset="0"/>
                <a:cs typeface="Arial" panose="020B0604020202020204" pitchFamily="34" charset="0"/>
              </a:rPr>
              <a:t>Pour l’examen final partie entreprise :</a:t>
            </a:r>
          </a:p>
          <a:p>
            <a:pPr algn="ctr">
              <a:defRPr/>
            </a:pPr>
            <a:r>
              <a:rPr lang="fr-CH" sz="4200" b="1" dirty="0">
                <a:latin typeface="Arial" panose="020B0604020202020204" pitchFamily="34" charset="0"/>
                <a:cs typeface="Arial" panose="020B0604020202020204" pitchFamily="34" charset="0"/>
              </a:rPr>
              <a:t>vous devez connaître </a:t>
            </a:r>
          </a:p>
          <a:p>
            <a:pPr algn="ctr">
              <a:defRPr/>
            </a:pPr>
            <a:r>
              <a:rPr lang="fr-CH" sz="4800" b="1" kern="1300" spc="260" dirty="0">
                <a:solidFill>
                  <a:srgbClr val="FF0000"/>
                </a:solidFill>
                <a:latin typeface="Calibri" pitchFamily="34" charset="0"/>
                <a:cs typeface="Arial" charset="0"/>
              </a:rPr>
              <a:t>TOUS</a:t>
            </a:r>
          </a:p>
          <a:p>
            <a:pPr algn="ctr">
              <a:defRPr/>
            </a:pPr>
            <a:r>
              <a:rPr lang="fr-CH" sz="4200" b="1" dirty="0">
                <a:latin typeface="Arial" panose="020B0604020202020204" pitchFamily="34" charset="0"/>
                <a:cs typeface="Arial" panose="020B0604020202020204" pitchFamily="34" charset="0"/>
              </a:rPr>
              <a:t>les objectifs obligatoires du DFP</a:t>
            </a:r>
          </a:p>
          <a:p>
            <a:pPr algn="ctr">
              <a:defRPr/>
            </a:pPr>
            <a:r>
              <a:rPr lang="fr-CH" sz="4200" b="1" dirty="0">
                <a:latin typeface="Arial" panose="020B0604020202020204" pitchFamily="34" charset="0"/>
                <a:cs typeface="Arial" panose="020B0604020202020204" pitchFamily="34" charset="0"/>
              </a:rPr>
              <a:t>(SLD + </a:t>
            </a:r>
            <a:r>
              <a:rPr lang="fr-CH" sz="4200" b="1" dirty="0" err="1">
                <a:latin typeface="Arial" panose="020B0604020202020204" pitchFamily="34" charset="0"/>
                <a:cs typeface="Arial" panose="020B0604020202020204" pitchFamily="34" charset="0"/>
              </a:rPr>
              <a:t>PPI</a:t>
            </a:r>
            <a:r>
              <a:rPr lang="fr-CH" sz="4200" b="1" dirty="0">
                <a:latin typeface="Arial" panose="020B0604020202020204" pitchFamily="34" charset="0"/>
                <a:cs typeface="Arial" panose="020B0604020202020204" pitchFamily="34" charset="0"/>
              </a:rPr>
              <a:t>)</a:t>
            </a:r>
          </a:p>
          <a:p>
            <a:pPr algn="ctr">
              <a:defRPr/>
            </a:pPr>
            <a:endParaRPr lang="fr-CH" sz="4200" b="1" dirty="0">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12"/>
          </p:nvPr>
        </p:nvSpPr>
        <p:spPr/>
        <p:txBody>
          <a:bodyPr/>
          <a:lstStyle/>
          <a:p>
            <a:fld id="{D57F1E4F-1CFF-5643-939E-217C01CDF565}" type="slidenum">
              <a:rPr lang="en-US" smtClean="0"/>
              <a:pPr/>
              <a:t>38</a:t>
            </a:fld>
            <a:endParaRPr lang="en-US" dirty="0"/>
          </a:p>
        </p:txBody>
      </p:sp>
      <p:sp>
        <p:nvSpPr>
          <p:cNvPr id="2" name="Espace réservé de la date 1">
            <a:extLst>
              <a:ext uri="{FF2B5EF4-FFF2-40B4-BE49-F238E27FC236}">
                <a16:creationId xmlns:a16="http://schemas.microsoft.com/office/drawing/2014/main" id="{948B17A8-E4C5-42D8-A4B4-C44ED9719A9D}"/>
              </a:ext>
            </a:extLst>
          </p:cNvPr>
          <p:cNvSpPr>
            <a:spLocks noGrp="1"/>
          </p:cNvSpPr>
          <p:nvPr>
            <p:ph type="dt" sz="half" idx="2"/>
          </p:nvPr>
        </p:nvSpPr>
        <p:spPr/>
        <p:txBody>
          <a:bodyPr/>
          <a:lstStyle/>
          <a:p>
            <a:r>
              <a:rPr lang="fr-FR"/>
              <a:t>Version du 02.03.2022</a:t>
            </a:r>
            <a:endParaRPr lang="fr-CH" dirty="0"/>
          </a:p>
        </p:txBody>
      </p:sp>
      <p:sp>
        <p:nvSpPr>
          <p:cNvPr id="3" name="Espace réservé du pied de page 2">
            <a:extLst>
              <a:ext uri="{FF2B5EF4-FFF2-40B4-BE49-F238E27FC236}">
                <a16:creationId xmlns:a16="http://schemas.microsoft.com/office/drawing/2014/main" id="{1F258562-04D4-4E3E-BF1E-7EABD90CBD92}"/>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206103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5801" y="878520"/>
            <a:ext cx="9895113" cy="3970318"/>
          </a:xfrm>
          <a:prstGeom prst="rect">
            <a:avLst/>
          </a:prstGeom>
        </p:spPr>
        <p:txBody>
          <a:bodyPr wrap="square">
            <a:spAutoFit/>
          </a:bodyPr>
          <a:lstStyle/>
          <a:p>
            <a:pPr algn="ctr">
              <a:buFontTx/>
              <a:buNone/>
              <a:defRPr/>
            </a:pPr>
            <a:r>
              <a:rPr lang="fr-FR" sz="4200" b="1" dirty="0">
                <a:latin typeface="Arial" panose="020B0604020202020204" pitchFamily="34" charset="0"/>
                <a:cs typeface="Arial" panose="020B0604020202020204" pitchFamily="34" charset="0"/>
              </a:rPr>
              <a:t>Pour l’examen final partie entreprise :</a:t>
            </a:r>
          </a:p>
          <a:p>
            <a:pPr algn="ctr">
              <a:defRPr/>
            </a:pPr>
            <a:endParaRPr lang="fr-CH" sz="4200" b="1" dirty="0">
              <a:latin typeface="Arial" panose="020B0604020202020204" pitchFamily="34" charset="0"/>
              <a:cs typeface="Arial" panose="020B0604020202020204" pitchFamily="34" charset="0"/>
            </a:endParaRPr>
          </a:p>
          <a:p>
            <a:pPr algn="ctr">
              <a:defRPr/>
            </a:pPr>
            <a:r>
              <a:rPr lang="fr-CH" sz="4200" b="1" dirty="0">
                <a:latin typeface="Arial" panose="020B0604020202020204" pitchFamily="34" charset="0"/>
                <a:cs typeface="Arial" panose="020B0604020202020204" pitchFamily="34" charset="0"/>
              </a:rPr>
              <a:t>vous devez présentez dans votre </a:t>
            </a:r>
            <a:r>
              <a:rPr lang="fr-CH" sz="4200" b="1" dirty="0" err="1">
                <a:latin typeface="Arial" panose="020B0604020202020204" pitchFamily="34" charset="0"/>
                <a:cs typeface="Arial" panose="020B0604020202020204" pitchFamily="34" charset="0"/>
              </a:rPr>
              <a:t>PFP</a:t>
            </a:r>
            <a:endParaRPr lang="fr-CH" sz="4200" b="1" dirty="0">
              <a:latin typeface="Arial" panose="020B0604020202020204" pitchFamily="34" charset="0"/>
              <a:cs typeface="Arial" panose="020B0604020202020204" pitchFamily="34" charset="0"/>
            </a:endParaRPr>
          </a:p>
          <a:p>
            <a:pPr algn="ctr">
              <a:defRPr/>
            </a:pPr>
            <a:r>
              <a:rPr lang="fr-CH" sz="4200" b="1" dirty="0">
                <a:latin typeface="Arial" panose="020B0604020202020204" pitchFamily="34" charset="0"/>
                <a:cs typeface="Arial" panose="020B0604020202020204" pitchFamily="34" charset="0"/>
              </a:rPr>
              <a:t> 4</a:t>
            </a:r>
          </a:p>
          <a:p>
            <a:pPr algn="ctr">
              <a:defRPr/>
            </a:pPr>
            <a:r>
              <a:rPr lang="fr-CH" sz="4200" b="1" dirty="0">
                <a:latin typeface="Arial" panose="020B0604020202020204" pitchFamily="34" charset="0"/>
                <a:cs typeface="Arial" panose="020B0604020202020204" pitchFamily="34" charset="0"/>
              </a:rPr>
              <a:t>objectifs optionnels</a:t>
            </a:r>
          </a:p>
          <a:p>
            <a:pPr algn="ctr">
              <a:defRPr/>
            </a:pPr>
            <a:r>
              <a:rPr lang="fr-CH" sz="4200" b="1" dirty="0">
                <a:latin typeface="Arial" panose="020B0604020202020204" pitchFamily="34" charset="0"/>
                <a:cs typeface="Arial" panose="020B0604020202020204" pitchFamily="34" charset="0"/>
              </a:rPr>
              <a:t>propres à votre entreprise</a:t>
            </a:r>
            <a:endParaRPr lang="fr-CH" sz="4200" dirty="0">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12"/>
          </p:nvPr>
        </p:nvSpPr>
        <p:spPr/>
        <p:txBody>
          <a:bodyPr/>
          <a:lstStyle/>
          <a:p>
            <a:fld id="{D57F1E4F-1CFF-5643-939E-217C01CDF565}" type="slidenum">
              <a:rPr lang="en-US" smtClean="0"/>
              <a:pPr/>
              <a:t>39</a:t>
            </a:fld>
            <a:endParaRPr lang="en-US" dirty="0"/>
          </a:p>
        </p:txBody>
      </p:sp>
      <p:sp>
        <p:nvSpPr>
          <p:cNvPr id="2" name="Espace réservé de la date 1">
            <a:extLst>
              <a:ext uri="{FF2B5EF4-FFF2-40B4-BE49-F238E27FC236}">
                <a16:creationId xmlns:a16="http://schemas.microsoft.com/office/drawing/2014/main" id="{948B17A8-E4C5-42D8-A4B4-C44ED9719A9D}"/>
              </a:ext>
            </a:extLst>
          </p:cNvPr>
          <p:cNvSpPr>
            <a:spLocks noGrp="1"/>
          </p:cNvSpPr>
          <p:nvPr>
            <p:ph type="dt" sz="half" idx="2"/>
          </p:nvPr>
        </p:nvSpPr>
        <p:spPr/>
        <p:txBody>
          <a:bodyPr/>
          <a:lstStyle/>
          <a:p>
            <a:r>
              <a:rPr lang="fr-FR"/>
              <a:t>Version du 02.03.2022</a:t>
            </a:r>
            <a:endParaRPr lang="fr-CH" dirty="0"/>
          </a:p>
        </p:txBody>
      </p:sp>
      <p:sp>
        <p:nvSpPr>
          <p:cNvPr id="3" name="Espace réservé du pied de page 2">
            <a:extLst>
              <a:ext uri="{FF2B5EF4-FFF2-40B4-BE49-F238E27FC236}">
                <a16:creationId xmlns:a16="http://schemas.microsoft.com/office/drawing/2014/main" id="{1F258562-04D4-4E3E-BF1E-7EABD90CBD92}"/>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3587542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H" sz="3600" b="1" dirty="0"/>
              <a:t>1</a:t>
            </a:r>
            <a:r>
              <a:rPr lang="fr-CH" sz="3600" b="1" baseline="30000" dirty="0"/>
              <a:t>ère</a:t>
            </a:r>
            <a:r>
              <a:rPr lang="fr-CH" sz="3600" b="1" dirty="0"/>
              <a:t> partie</a:t>
            </a:r>
            <a:endParaRPr lang="en-US" sz="3600" b="1" dirty="0"/>
          </a:p>
        </p:txBody>
      </p:sp>
      <p:sp>
        <p:nvSpPr>
          <p:cNvPr id="3" name="Espace réservé du contenu 2"/>
          <p:cNvSpPr>
            <a:spLocks noGrp="1"/>
          </p:cNvSpPr>
          <p:nvPr>
            <p:ph idx="1"/>
          </p:nvPr>
        </p:nvSpPr>
        <p:spPr>
          <a:xfrm>
            <a:off x="1703512" y="1811337"/>
            <a:ext cx="8712968" cy="4351338"/>
          </a:xfrm>
        </p:spPr>
        <p:txBody>
          <a:bodyPr>
            <a:normAutofit/>
          </a:bodyPr>
          <a:lstStyle/>
          <a:p>
            <a:pPr marL="0" indent="0" algn="ctr">
              <a:buNone/>
            </a:pPr>
            <a:endParaRPr lang="fr-CH" sz="3600" b="1" dirty="0"/>
          </a:p>
          <a:p>
            <a:pPr marL="0" indent="0" algn="ctr">
              <a:buNone/>
            </a:pPr>
            <a:endParaRPr lang="fr-CH" sz="3600" b="1" dirty="0"/>
          </a:p>
          <a:p>
            <a:pPr marL="0" indent="0" algn="ctr">
              <a:buNone/>
            </a:pPr>
            <a:endParaRPr lang="fr-CH" sz="3600" b="1" dirty="0"/>
          </a:p>
          <a:p>
            <a:pPr marL="0" indent="0" algn="ctr">
              <a:buNone/>
            </a:pPr>
            <a:r>
              <a:rPr lang="fr-CH" sz="3600" b="1" dirty="0"/>
              <a:t>Généralités </a:t>
            </a:r>
          </a:p>
          <a:p>
            <a:pPr marL="0" indent="0" algn="ctr">
              <a:buNone/>
            </a:pPr>
            <a:endParaRPr lang="fr-CH" sz="3600" b="1" dirty="0"/>
          </a:p>
        </p:txBody>
      </p:sp>
      <p:sp>
        <p:nvSpPr>
          <p:cNvPr id="6" name="Espace réservé du numéro de diapositive 5"/>
          <p:cNvSpPr>
            <a:spLocks noGrp="1"/>
          </p:cNvSpPr>
          <p:nvPr>
            <p:ph type="sldNum" sz="quarter" idx="4"/>
          </p:nvPr>
        </p:nvSpPr>
        <p:spPr/>
        <p:txBody>
          <a:bodyPr/>
          <a:lstStyle/>
          <a:p>
            <a:fld id="{D57F1E4F-1CFF-5643-939E-217C01CDF565}" type="slidenum">
              <a:rPr lang="en-US" smtClean="0"/>
              <a:pPr/>
              <a:t>4</a:t>
            </a:fld>
            <a:endParaRPr lang="en-US" dirty="0"/>
          </a:p>
        </p:txBody>
      </p:sp>
      <p:sp>
        <p:nvSpPr>
          <p:cNvPr id="4" name="Espace réservé de la date 3">
            <a:extLst>
              <a:ext uri="{FF2B5EF4-FFF2-40B4-BE49-F238E27FC236}">
                <a16:creationId xmlns:a16="http://schemas.microsoft.com/office/drawing/2014/main" id="{0C61303F-DFF3-4400-B5DD-274B56BEDD96}"/>
              </a:ext>
            </a:extLst>
          </p:cNvPr>
          <p:cNvSpPr>
            <a:spLocks noGrp="1"/>
          </p:cNvSpPr>
          <p:nvPr>
            <p:ph type="dt" sz="half" idx="2"/>
          </p:nvPr>
        </p:nvSpPr>
        <p:spPr/>
        <p:txBody>
          <a:bodyPr/>
          <a:lstStyle/>
          <a:p>
            <a:r>
              <a:rPr lang="fr-FR"/>
              <a:t>Version du 02.03.2022</a:t>
            </a:r>
            <a:endParaRPr lang="fr-CH" dirty="0"/>
          </a:p>
        </p:txBody>
      </p:sp>
      <p:sp>
        <p:nvSpPr>
          <p:cNvPr id="5" name="Espace réservé du pied de page 4">
            <a:extLst>
              <a:ext uri="{FF2B5EF4-FFF2-40B4-BE49-F238E27FC236}">
                <a16:creationId xmlns:a16="http://schemas.microsoft.com/office/drawing/2014/main" id="{747E0745-547B-49DE-814B-D0259F5FD692}"/>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3024739383"/>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1"/>
          </p:nvPr>
        </p:nvSpPr>
        <p:spPr>
          <a:xfrm>
            <a:off x="1318260" y="2804160"/>
            <a:ext cx="10009263" cy="2524924"/>
          </a:xfrm>
        </p:spPr>
        <p:txBody>
          <a:bodyPr>
            <a:normAutofit/>
          </a:bodyPr>
          <a:lstStyle/>
          <a:p>
            <a:pPr>
              <a:lnSpc>
                <a:spcPts val="2600"/>
              </a:lnSpc>
              <a:spcBef>
                <a:spcPts val="0"/>
              </a:spcBef>
              <a:spcAft>
                <a:spcPts val="1800"/>
              </a:spcAft>
            </a:pPr>
            <a:r>
              <a:rPr lang="fr-CH" dirty="0"/>
              <a:t>Vous devez télécharger le </a:t>
            </a:r>
            <a:r>
              <a:rPr lang="fr-CH" dirty="0" err="1"/>
              <a:t>pfp</a:t>
            </a:r>
            <a:r>
              <a:rPr lang="fr-CH" dirty="0"/>
              <a:t> sur le site </a:t>
            </a:r>
          </a:p>
          <a:p>
            <a:pPr>
              <a:lnSpc>
                <a:spcPts val="2600"/>
              </a:lnSpc>
              <a:spcBef>
                <a:spcPts val="0"/>
              </a:spcBef>
              <a:spcAft>
                <a:spcPts val="1800"/>
              </a:spcAft>
            </a:pPr>
            <a:r>
              <a:rPr lang="fr-CH" dirty="0"/>
              <a:t>Annexes	= recommandées mais pas obligatoires</a:t>
            </a:r>
          </a:p>
          <a:p>
            <a:pPr>
              <a:lnSpc>
                <a:spcPts val="2600"/>
              </a:lnSpc>
              <a:spcBef>
                <a:spcPts val="0"/>
              </a:spcBef>
              <a:spcAft>
                <a:spcPts val="1800"/>
              </a:spcAft>
            </a:pPr>
            <a:r>
              <a:rPr lang="fr-CH" dirty="0">
                <a:solidFill>
                  <a:srgbClr val="FF0000"/>
                </a:solidFill>
                <a:latin typeface="Arial"/>
                <a:cs typeface="Arial"/>
              </a:rPr>
              <a:t>Délai : www.cifc-vd.ch</a:t>
            </a:r>
          </a:p>
          <a:p>
            <a:pPr>
              <a:lnSpc>
                <a:spcPts val="2600"/>
              </a:lnSpc>
              <a:spcBef>
                <a:spcPts val="0"/>
              </a:spcBef>
              <a:spcAft>
                <a:spcPts val="1800"/>
              </a:spcAft>
            </a:pPr>
            <a:endParaRPr lang="fr-CH" dirty="0">
              <a:solidFill>
                <a:srgbClr val="FF0000"/>
              </a:solidFill>
              <a:latin typeface="Arial"/>
              <a:cs typeface="Arial"/>
            </a:endParaRPr>
          </a:p>
          <a:p>
            <a:pPr marL="0" indent="0">
              <a:lnSpc>
                <a:spcPts val="2600"/>
              </a:lnSpc>
              <a:spcBef>
                <a:spcPts val="0"/>
              </a:spcBef>
              <a:spcAft>
                <a:spcPts val="1800"/>
              </a:spcAft>
              <a:buNone/>
            </a:pPr>
            <a:endParaRPr lang="fr-CH" b="0" dirty="0"/>
          </a:p>
        </p:txBody>
      </p:sp>
      <p:sp>
        <p:nvSpPr>
          <p:cNvPr id="3" name="Titre 2"/>
          <p:cNvSpPr>
            <a:spLocks noGrp="1"/>
          </p:cNvSpPr>
          <p:nvPr>
            <p:ph type="title"/>
          </p:nvPr>
        </p:nvSpPr>
        <p:spPr>
          <a:xfrm>
            <a:off x="1030288" y="180392"/>
            <a:ext cx="10131425" cy="1940069"/>
          </a:xfrm>
        </p:spPr>
        <p:txBody>
          <a:bodyPr>
            <a:normAutofit fontScale="90000"/>
          </a:bodyPr>
          <a:lstStyle/>
          <a:p>
            <a:r>
              <a:rPr lang="fr-CH" dirty="0"/>
              <a:t>PFP</a:t>
            </a:r>
            <a:br>
              <a:rPr lang="fr-CH" dirty="0"/>
            </a:br>
            <a:r>
              <a:rPr lang="fr-CH" dirty="0"/>
              <a:t>PROFIL DE FORMATION ET DES PRESTATIONS</a:t>
            </a:r>
          </a:p>
        </p:txBody>
      </p:sp>
      <p:sp>
        <p:nvSpPr>
          <p:cNvPr id="8" name="Espace réservé du numéro de diapositive 7"/>
          <p:cNvSpPr>
            <a:spLocks noGrp="1"/>
          </p:cNvSpPr>
          <p:nvPr>
            <p:ph type="sldNum" sz="quarter" idx="13"/>
          </p:nvPr>
        </p:nvSpPr>
        <p:spPr/>
        <p:txBody>
          <a:bodyPr/>
          <a:lstStyle/>
          <a:p>
            <a:fld id="{D57F1E4F-1CFF-5643-939E-217C01CDF565}" type="slidenum">
              <a:rPr lang="en-US" smtClean="0"/>
              <a:pPr/>
              <a:t>40</a:t>
            </a:fld>
            <a:endParaRPr lang="en-US" dirty="0"/>
          </a:p>
        </p:txBody>
      </p:sp>
      <p:sp>
        <p:nvSpPr>
          <p:cNvPr id="2" name="Espace réservé de la date 1">
            <a:extLst>
              <a:ext uri="{FF2B5EF4-FFF2-40B4-BE49-F238E27FC236}">
                <a16:creationId xmlns:a16="http://schemas.microsoft.com/office/drawing/2014/main" id="{7CE97871-3E15-44B3-8B39-23612874E31B}"/>
              </a:ext>
            </a:extLst>
          </p:cNvPr>
          <p:cNvSpPr>
            <a:spLocks noGrp="1"/>
          </p:cNvSpPr>
          <p:nvPr>
            <p:ph type="dt" sz="half" idx="2"/>
          </p:nvPr>
        </p:nvSpPr>
        <p:spPr/>
        <p:txBody>
          <a:bodyPr/>
          <a:lstStyle/>
          <a:p>
            <a:r>
              <a:rPr lang="fr-FR"/>
              <a:t>Version du 02.03.2022</a:t>
            </a:r>
            <a:endParaRPr lang="fr-CH" dirty="0"/>
          </a:p>
        </p:txBody>
      </p:sp>
      <p:sp>
        <p:nvSpPr>
          <p:cNvPr id="5" name="Espace réservé du pied de page 4">
            <a:extLst>
              <a:ext uri="{FF2B5EF4-FFF2-40B4-BE49-F238E27FC236}">
                <a16:creationId xmlns:a16="http://schemas.microsoft.com/office/drawing/2014/main" id="{54847C2B-141E-45A3-B16C-2378B315D734}"/>
              </a:ext>
            </a:extLst>
          </p:cNvPr>
          <p:cNvSpPr>
            <a:spLocks noGrp="1"/>
          </p:cNvSpPr>
          <p:nvPr>
            <p:ph type="ftr" sz="quarter" idx="3"/>
          </p:nvPr>
        </p:nvSpPr>
        <p:spPr/>
        <p:txBody>
          <a:bodyPr/>
          <a:lstStyle/>
          <a:p>
            <a:r>
              <a:rPr lang="fr-FR"/>
              <a:t>COURS INTERENTREPRISES 1 / 3+1 / 2+1 / 18 Mois</a:t>
            </a:r>
            <a:endParaRPr lang="en-US" dirty="0"/>
          </a:p>
        </p:txBody>
      </p:sp>
    </p:spTree>
    <p:custDataLst>
      <p:tags r:id="rId1"/>
    </p:custDataLst>
    <p:extLst>
      <p:ext uri="{BB962C8B-B14F-4D97-AF65-F5344CB8AC3E}">
        <p14:creationId xmlns:p14="http://schemas.microsoft.com/office/powerpoint/2010/main" val="27078807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D57F1E4F-1CFF-5643-939E-217C01CDF565}" type="slidenum">
              <a:rPr lang="en-US" smtClean="0">
                <a:solidFill>
                  <a:schemeClr val="tx1"/>
                </a:solidFill>
                <a:latin typeface="Arial" panose="020B0604020202020204" pitchFamily="34" charset="0"/>
                <a:cs typeface="Arial" panose="020B0604020202020204" pitchFamily="34" charset="0"/>
              </a:rPr>
              <a:pPr/>
              <a:t>41</a:t>
            </a:fld>
            <a:endParaRPr lang="en-US" dirty="0">
              <a:solidFill>
                <a:schemeClr val="tx1"/>
              </a:solidFill>
              <a:latin typeface="Arial" panose="020B0604020202020204" pitchFamily="34" charset="0"/>
              <a:cs typeface="Arial" panose="020B0604020202020204" pitchFamily="34" charset="0"/>
            </a:endParaRPr>
          </a:p>
        </p:txBody>
      </p:sp>
      <p:sp>
        <p:nvSpPr>
          <p:cNvPr id="6" name="Rectangle 5"/>
          <p:cNvSpPr/>
          <p:nvPr/>
        </p:nvSpPr>
        <p:spPr>
          <a:xfrm>
            <a:off x="4193876" y="1409840"/>
            <a:ext cx="3804247" cy="738664"/>
          </a:xfrm>
          <a:prstGeom prst="rect">
            <a:avLst/>
          </a:prstGeom>
        </p:spPr>
        <p:txBody>
          <a:bodyPr wrap="none">
            <a:spAutoFit/>
          </a:bodyPr>
          <a:lstStyle/>
          <a:p>
            <a:r>
              <a:rPr lang="fr-CH" sz="4200" b="1" dirty="0">
                <a:latin typeface="Arial" panose="020B0604020202020204" pitchFamily="34" charset="0"/>
                <a:cs typeface="Arial" panose="020B0604020202020204" pitchFamily="34" charset="0"/>
              </a:rPr>
              <a:t>Pause de midi</a:t>
            </a:r>
          </a:p>
        </p:txBody>
      </p:sp>
      <p:pic>
        <p:nvPicPr>
          <p:cNvPr id="3" name="Image 2">
            <a:extLst>
              <a:ext uri="{FF2B5EF4-FFF2-40B4-BE49-F238E27FC236}">
                <a16:creationId xmlns:a16="http://schemas.microsoft.com/office/drawing/2014/main" id="{3DBF468E-6CAD-E045-ABC6-0CEC3C90055B}"/>
              </a:ext>
            </a:extLst>
          </p:cNvPr>
          <p:cNvPicPr>
            <a:picLocks noChangeAspect="1"/>
          </p:cNvPicPr>
          <p:nvPr/>
        </p:nvPicPr>
        <p:blipFill>
          <a:blip r:embed="rId3"/>
          <a:stretch>
            <a:fillRect/>
          </a:stretch>
        </p:blipFill>
        <p:spPr>
          <a:xfrm>
            <a:off x="4038599" y="2148504"/>
            <a:ext cx="4114800" cy="4114800"/>
          </a:xfrm>
          <a:prstGeom prst="rect">
            <a:avLst/>
          </a:prstGeom>
        </p:spPr>
      </p:pic>
      <p:sp>
        <p:nvSpPr>
          <p:cNvPr id="2" name="Espace réservé de la date 1">
            <a:extLst>
              <a:ext uri="{FF2B5EF4-FFF2-40B4-BE49-F238E27FC236}">
                <a16:creationId xmlns:a16="http://schemas.microsoft.com/office/drawing/2014/main" id="{2E636158-5C4B-4202-A681-AF580444BBAE}"/>
              </a:ext>
            </a:extLst>
          </p:cNvPr>
          <p:cNvSpPr>
            <a:spLocks noGrp="1"/>
          </p:cNvSpPr>
          <p:nvPr>
            <p:ph type="dt" sz="half" idx="2"/>
          </p:nvPr>
        </p:nvSpPr>
        <p:spPr/>
        <p:txBody>
          <a:bodyPr/>
          <a:lstStyle/>
          <a:p>
            <a:r>
              <a:rPr lang="fr-FR"/>
              <a:t>Version du 02.03.2022</a:t>
            </a:r>
            <a:endParaRPr lang="fr-CH" dirty="0"/>
          </a:p>
        </p:txBody>
      </p:sp>
      <p:sp>
        <p:nvSpPr>
          <p:cNvPr id="5" name="Espace réservé du pied de page 4">
            <a:extLst>
              <a:ext uri="{FF2B5EF4-FFF2-40B4-BE49-F238E27FC236}">
                <a16:creationId xmlns:a16="http://schemas.microsoft.com/office/drawing/2014/main" id="{B1741F85-31CC-48AE-9927-95FD1379611D}"/>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221492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H" sz="3600" b="1" dirty="0"/>
              <a:t>3</a:t>
            </a:r>
            <a:r>
              <a:rPr lang="fr-CH" sz="3600" b="1" baseline="30000" dirty="0"/>
              <a:t>ème</a:t>
            </a:r>
            <a:r>
              <a:rPr lang="fr-CH" sz="3600" b="1" dirty="0"/>
              <a:t> partie</a:t>
            </a:r>
            <a:endParaRPr lang="en-US" sz="3600" b="1" dirty="0"/>
          </a:p>
        </p:txBody>
      </p:sp>
      <p:sp>
        <p:nvSpPr>
          <p:cNvPr id="3" name="Espace réservé du contenu 2"/>
          <p:cNvSpPr>
            <a:spLocks noGrp="1"/>
          </p:cNvSpPr>
          <p:nvPr>
            <p:ph idx="1"/>
          </p:nvPr>
        </p:nvSpPr>
        <p:spPr>
          <a:xfrm>
            <a:off x="1703512" y="1811337"/>
            <a:ext cx="8712968" cy="700635"/>
          </a:xfrm>
        </p:spPr>
        <p:txBody>
          <a:bodyPr>
            <a:normAutofit fontScale="92500" lnSpcReduction="10000"/>
          </a:bodyPr>
          <a:lstStyle/>
          <a:p>
            <a:pPr marL="0" indent="0" algn="ctr">
              <a:buNone/>
            </a:pPr>
            <a:r>
              <a:rPr lang="fr-CH" sz="3600" b="1" dirty="0"/>
              <a:t>Konvink </a:t>
            </a:r>
          </a:p>
          <a:p>
            <a:pPr marL="0" indent="0" algn="ctr">
              <a:buNone/>
            </a:pPr>
            <a:endParaRPr lang="fr-CH" sz="3600" b="1" dirty="0"/>
          </a:p>
        </p:txBody>
      </p:sp>
      <p:pic>
        <p:nvPicPr>
          <p:cNvPr id="8" name="Image 7" descr="Une image contenant capture d’écran&#10;&#10;Description générée automatiquement">
            <a:extLst>
              <a:ext uri="{FF2B5EF4-FFF2-40B4-BE49-F238E27FC236}">
                <a16:creationId xmlns:a16="http://schemas.microsoft.com/office/drawing/2014/main" id="{527A9F98-C0FF-9D46-B4F1-FEFE8537701F}"/>
              </a:ext>
            </a:extLst>
          </p:cNvPr>
          <p:cNvPicPr>
            <a:picLocks noChangeAspect="1"/>
          </p:cNvPicPr>
          <p:nvPr/>
        </p:nvPicPr>
        <p:blipFill>
          <a:blip r:embed="rId2"/>
          <a:stretch>
            <a:fillRect/>
          </a:stretch>
        </p:blipFill>
        <p:spPr>
          <a:xfrm>
            <a:off x="2319130" y="2511972"/>
            <a:ext cx="7553739" cy="3616956"/>
          </a:xfrm>
          <a:prstGeom prst="rect">
            <a:avLst/>
          </a:prstGeom>
        </p:spPr>
      </p:pic>
      <p:sp>
        <p:nvSpPr>
          <p:cNvPr id="9" name="Espace réservé du numéro de diapositive 8">
            <a:extLst>
              <a:ext uri="{FF2B5EF4-FFF2-40B4-BE49-F238E27FC236}">
                <a16:creationId xmlns:a16="http://schemas.microsoft.com/office/drawing/2014/main" id="{1357BA29-3324-8648-ACE5-661610ABCA51}"/>
              </a:ext>
            </a:extLst>
          </p:cNvPr>
          <p:cNvSpPr>
            <a:spLocks noGrp="1"/>
          </p:cNvSpPr>
          <p:nvPr>
            <p:ph type="sldNum" sz="quarter" idx="12"/>
          </p:nvPr>
        </p:nvSpPr>
        <p:spPr/>
        <p:txBody>
          <a:bodyPr/>
          <a:lstStyle/>
          <a:p>
            <a:fld id="{D57F1E4F-1CFF-5643-939E-217C01CDF565}" type="slidenum">
              <a:rPr lang="en-US" smtClean="0"/>
              <a:pPr/>
              <a:t>42</a:t>
            </a:fld>
            <a:endParaRPr lang="en-US" dirty="0"/>
          </a:p>
        </p:txBody>
      </p:sp>
      <p:sp>
        <p:nvSpPr>
          <p:cNvPr id="4" name="Espace réservé de la date 3">
            <a:extLst>
              <a:ext uri="{FF2B5EF4-FFF2-40B4-BE49-F238E27FC236}">
                <a16:creationId xmlns:a16="http://schemas.microsoft.com/office/drawing/2014/main" id="{912B1FB6-D22E-4927-A3BD-4F445BA53F9E}"/>
              </a:ext>
            </a:extLst>
          </p:cNvPr>
          <p:cNvSpPr>
            <a:spLocks noGrp="1"/>
          </p:cNvSpPr>
          <p:nvPr>
            <p:ph type="dt" sz="half" idx="2"/>
          </p:nvPr>
        </p:nvSpPr>
        <p:spPr/>
        <p:txBody>
          <a:bodyPr/>
          <a:lstStyle/>
          <a:p>
            <a:r>
              <a:rPr lang="fr-FR"/>
              <a:t>Version du 02.03.2022</a:t>
            </a:r>
            <a:endParaRPr lang="fr-CH" dirty="0"/>
          </a:p>
        </p:txBody>
      </p:sp>
      <p:sp>
        <p:nvSpPr>
          <p:cNvPr id="5" name="Espace réservé du pied de page 4">
            <a:extLst>
              <a:ext uri="{FF2B5EF4-FFF2-40B4-BE49-F238E27FC236}">
                <a16:creationId xmlns:a16="http://schemas.microsoft.com/office/drawing/2014/main" id="{C22158B4-C33A-4CF5-9BCB-20A085B34A09}"/>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327847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H" sz="3600" b="1" dirty="0"/>
              <a:t>3</a:t>
            </a:r>
            <a:r>
              <a:rPr lang="fr-CH" sz="3600" b="1" baseline="30000" dirty="0"/>
              <a:t>ème</a:t>
            </a:r>
            <a:r>
              <a:rPr lang="fr-CH" sz="3600" b="1" dirty="0"/>
              <a:t> partie</a:t>
            </a:r>
            <a:endParaRPr lang="en-US" sz="3600" b="1" dirty="0"/>
          </a:p>
        </p:txBody>
      </p:sp>
      <p:sp>
        <p:nvSpPr>
          <p:cNvPr id="3" name="Espace réservé du contenu 2"/>
          <p:cNvSpPr>
            <a:spLocks noGrp="1"/>
          </p:cNvSpPr>
          <p:nvPr>
            <p:ph idx="1"/>
          </p:nvPr>
        </p:nvSpPr>
        <p:spPr>
          <a:xfrm>
            <a:off x="619026" y="4034736"/>
            <a:ext cx="10564573" cy="700635"/>
          </a:xfrm>
        </p:spPr>
        <p:txBody>
          <a:bodyPr>
            <a:normAutofit fontScale="92500"/>
          </a:bodyPr>
          <a:lstStyle/>
          <a:p>
            <a:pPr marL="0" indent="0">
              <a:buNone/>
            </a:pPr>
            <a:r>
              <a:rPr lang="fr-CH" sz="3000" b="1" dirty="0"/>
              <a:t>Faisons connaissance de cet environnement avec une vidéo</a:t>
            </a:r>
          </a:p>
          <a:p>
            <a:pPr marL="0" indent="0" algn="ctr">
              <a:buNone/>
            </a:pPr>
            <a:endParaRPr lang="fr-CH" sz="3600" b="1" dirty="0"/>
          </a:p>
        </p:txBody>
      </p:sp>
      <p:sp>
        <p:nvSpPr>
          <p:cNvPr id="6" name="Espace réservé du numéro de diapositive 5"/>
          <p:cNvSpPr>
            <a:spLocks noGrp="1"/>
          </p:cNvSpPr>
          <p:nvPr>
            <p:ph type="sldNum" sz="quarter" idx="4"/>
          </p:nvPr>
        </p:nvSpPr>
        <p:spPr>
          <a:xfrm>
            <a:off x="11174173" y="6360582"/>
            <a:ext cx="551167" cy="377825"/>
          </a:xfrm>
          <a:prstGeom prst="rect">
            <a:avLst/>
          </a:prstGeom>
        </p:spPr>
        <p:txBody>
          <a:bodyPr vert="horz" lIns="91440" tIns="45720" rIns="91440" bIns="45720" rtlCol="0" anchor="ctr"/>
          <a:lstStyle>
            <a:defPPr>
              <a:defRPr lang="en-US"/>
            </a:defPPr>
            <a:lvl1pPr marL="0" algn="r" defTabSz="457200" rtl="0" eaLnBrk="1" latinLnBrk="0" hangingPunct="1">
              <a:defRPr sz="800" b="1" i="0" kern="1200" baseline="0">
                <a:solidFill>
                  <a:schemeClr val="tx1"/>
                </a:solidFill>
                <a:effectLst/>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b="0" smtClean="0"/>
              <a:pPr/>
              <a:t>43</a:t>
            </a:fld>
            <a:endParaRPr lang="en-US" b="0" dirty="0"/>
          </a:p>
        </p:txBody>
      </p:sp>
      <p:pic>
        <p:nvPicPr>
          <p:cNvPr id="9" name="Image 8">
            <a:extLst>
              <a:ext uri="{FF2B5EF4-FFF2-40B4-BE49-F238E27FC236}">
                <a16:creationId xmlns:a16="http://schemas.microsoft.com/office/drawing/2014/main" id="{43A63CE7-699B-1B4E-B785-E5402A963604}"/>
              </a:ext>
            </a:extLst>
          </p:cNvPr>
          <p:cNvPicPr>
            <a:picLocks noChangeAspect="1"/>
          </p:cNvPicPr>
          <p:nvPr/>
        </p:nvPicPr>
        <p:blipFill>
          <a:blip r:embed="rId2"/>
          <a:stretch>
            <a:fillRect/>
          </a:stretch>
        </p:blipFill>
        <p:spPr>
          <a:xfrm>
            <a:off x="4997025" y="4864230"/>
            <a:ext cx="2220440" cy="1826491"/>
          </a:xfrm>
          <a:prstGeom prst="rect">
            <a:avLst/>
          </a:prstGeom>
        </p:spPr>
      </p:pic>
      <p:sp>
        <p:nvSpPr>
          <p:cNvPr id="7" name="Espace réservé du contenu 2">
            <a:extLst>
              <a:ext uri="{FF2B5EF4-FFF2-40B4-BE49-F238E27FC236}">
                <a16:creationId xmlns:a16="http://schemas.microsoft.com/office/drawing/2014/main" id="{678D2916-FEDF-4F2A-A070-29F4AA1EBBC2}"/>
              </a:ext>
            </a:extLst>
          </p:cNvPr>
          <p:cNvSpPr txBox="1">
            <a:spLocks/>
          </p:cNvSpPr>
          <p:nvPr/>
        </p:nvSpPr>
        <p:spPr>
          <a:xfrm>
            <a:off x="771426" y="1791155"/>
            <a:ext cx="10564573" cy="1456267"/>
          </a:xfrm>
          <a:prstGeom prst="rect">
            <a:avLst/>
          </a:prstGeom>
        </p:spPr>
        <p:txBody>
          <a:bodyPr vert="horz" lIns="91440" tIns="45720" rIns="91440" bIns="45720" rtlCol="0" anchor="t">
            <a:normAutofit fontScale="85000" lnSpcReduction="10000"/>
          </a:bodyPr>
          <a:lstStyle>
            <a:lvl1pPr marL="285750" indent="-285750" algn="l" defTabSz="457200" rtl="0" eaLnBrk="1" latinLnBrk="0" hangingPunct="1">
              <a:spcBef>
                <a:spcPts val="1800"/>
              </a:spcBef>
              <a:spcAft>
                <a:spcPts val="1000"/>
              </a:spcAft>
              <a:buClrTx/>
              <a:buSzPct val="100000"/>
              <a:buFont typeface="Arial"/>
              <a:buChar char="•"/>
              <a:defRPr sz="2800" b="1" kern="1200" cap="none">
                <a:solidFill>
                  <a:schemeClr val="tx1"/>
                </a:solidFill>
                <a:effectLst/>
                <a:latin typeface="Arial" panose="020B0604020202020204" pitchFamily="34" charset="0"/>
                <a:ea typeface="+mn-ea"/>
                <a:cs typeface="Arial" panose="020B0604020202020204" pitchFamily="34" charset="0"/>
              </a:defRPr>
            </a:lvl1pPr>
            <a:lvl2pPr marL="914400" indent="-457200" algn="l" defTabSz="457200" rtl="0" eaLnBrk="1" latinLnBrk="0" hangingPunct="1">
              <a:spcBef>
                <a:spcPts val="0"/>
              </a:spcBef>
              <a:spcAft>
                <a:spcPts val="1000"/>
              </a:spcAft>
              <a:buClrTx/>
              <a:buSzPct val="100000"/>
              <a:buFont typeface="Arial" panose="020B0604020202020204" pitchFamily="34" charset="0"/>
              <a:buChar char="•"/>
              <a:defRPr sz="2800" b="1" kern="1200" cap="none">
                <a:solidFill>
                  <a:schemeClr val="tx1"/>
                </a:solidFill>
                <a:effectLst/>
                <a:latin typeface="Arial" panose="020B0604020202020204" pitchFamily="34" charset="0"/>
                <a:ea typeface="+mn-ea"/>
                <a:cs typeface="Arial" panose="020B0604020202020204" pitchFamily="34" charset="0"/>
              </a:defRPr>
            </a:lvl2pPr>
            <a:lvl3pPr marL="1200150" indent="-285750" algn="l" defTabSz="457200" rtl="0" eaLnBrk="1" latinLnBrk="0" hangingPunct="1">
              <a:spcBef>
                <a:spcPts val="0"/>
              </a:spcBef>
              <a:spcAft>
                <a:spcPts val="1000"/>
              </a:spcAft>
              <a:buClrTx/>
              <a:buSzPct val="100000"/>
              <a:buFont typeface="Arial"/>
              <a:buChar char="•"/>
              <a:defRPr sz="2800" b="1" kern="1200" cap="none">
                <a:solidFill>
                  <a:schemeClr val="tx1"/>
                </a:solidFill>
                <a:effectLst/>
                <a:latin typeface="Arial" panose="020B0604020202020204" pitchFamily="34" charset="0"/>
                <a:ea typeface="+mn-ea"/>
                <a:cs typeface="Arial" panose="020B0604020202020204" pitchFamily="34" charset="0"/>
              </a:defRPr>
            </a:lvl3pPr>
            <a:lvl4pPr marL="1543050" indent="-171450" algn="l" defTabSz="457200" rtl="0" eaLnBrk="1" latinLnBrk="0" hangingPunct="1">
              <a:spcBef>
                <a:spcPts val="0"/>
              </a:spcBef>
              <a:spcAft>
                <a:spcPts val="1000"/>
              </a:spcAft>
              <a:buClrTx/>
              <a:buSzPct val="100000"/>
              <a:buFont typeface="Arial"/>
              <a:buChar char="•"/>
              <a:defRPr sz="2800" b="1" kern="1200" cap="none">
                <a:solidFill>
                  <a:schemeClr val="tx1"/>
                </a:solidFill>
                <a:effectLst/>
                <a:latin typeface="Arial" panose="020B0604020202020204" pitchFamily="34" charset="0"/>
                <a:ea typeface="+mn-ea"/>
                <a:cs typeface="Arial" panose="020B0604020202020204" pitchFamily="34" charset="0"/>
              </a:defRPr>
            </a:lvl4pPr>
            <a:lvl5pPr marL="2000250" indent="-171450" algn="l" defTabSz="457200" rtl="0" eaLnBrk="1" latinLnBrk="0" hangingPunct="1">
              <a:spcBef>
                <a:spcPts val="0"/>
              </a:spcBef>
              <a:spcAft>
                <a:spcPts val="1000"/>
              </a:spcAft>
              <a:buClrTx/>
              <a:buSzPct val="100000"/>
              <a:buFont typeface="Arial"/>
              <a:buChar char="•"/>
              <a:defRPr sz="2800" b="1" kern="1200" cap="none">
                <a:solidFill>
                  <a:schemeClr val="tx1"/>
                </a:solidFill>
                <a:effectLst/>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fr-CH" sz="3000" dirty="0"/>
              <a:t>Création de votre accès depuis le site </a:t>
            </a:r>
            <a:r>
              <a:rPr lang="fr-CH" sz="3000" dirty="0">
                <a:solidFill>
                  <a:schemeClr val="accent1"/>
                </a:solidFill>
                <a:hlinkClick r:id="rId3">
                  <a:extLst>
                    <a:ext uri="{A12FA001-AC4F-418D-AE19-62706E023703}">
                      <ahyp:hlinkClr xmlns:ahyp="http://schemas.microsoft.com/office/drawing/2018/hyperlinkcolor" val="tx"/>
                    </a:ext>
                  </a:extLst>
                </a:hlinkClick>
              </a:rPr>
              <a:t>www.cifc-vd.ch/tâches</a:t>
            </a:r>
            <a:r>
              <a:rPr lang="fr-CH" sz="3000" dirty="0"/>
              <a:t>, vous obtiendrez votre accès sous 10 jours. </a:t>
            </a:r>
            <a:br>
              <a:rPr lang="fr-CH" sz="3000" dirty="0"/>
            </a:br>
            <a:r>
              <a:rPr lang="fr-CH" sz="3000" dirty="0"/>
              <a:t>Une seule adresse e-mail pour toute la durée de la formation !!!</a:t>
            </a:r>
          </a:p>
          <a:p>
            <a:pPr marL="0" indent="0">
              <a:buFont typeface="Arial"/>
              <a:buNone/>
            </a:pPr>
            <a:endParaRPr lang="fr-CH" sz="3000" dirty="0"/>
          </a:p>
          <a:p>
            <a:pPr marL="0" indent="0" algn="ctr">
              <a:buFont typeface="Arial"/>
              <a:buNone/>
            </a:pPr>
            <a:endParaRPr lang="fr-CH" sz="3600" dirty="0"/>
          </a:p>
        </p:txBody>
      </p:sp>
      <p:sp>
        <p:nvSpPr>
          <p:cNvPr id="4" name="Espace réservé de la date 3">
            <a:extLst>
              <a:ext uri="{FF2B5EF4-FFF2-40B4-BE49-F238E27FC236}">
                <a16:creationId xmlns:a16="http://schemas.microsoft.com/office/drawing/2014/main" id="{A5C91519-D005-4858-B754-0BC243DEE7D6}"/>
              </a:ext>
            </a:extLst>
          </p:cNvPr>
          <p:cNvSpPr>
            <a:spLocks noGrp="1"/>
          </p:cNvSpPr>
          <p:nvPr>
            <p:ph type="dt" sz="half" idx="2"/>
          </p:nvPr>
        </p:nvSpPr>
        <p:spPr/>
        <p:txBody>
          <a:bodyPr/>
          <a:lstStyle/>
          <a:p>
            <a:r>
              <a:rPr lang="fr-FR"/>
              <a:t>Version du 02.03.2022</a:t>
            </a:r>
            <a:endParaRPr lang="fr-CH" dirty="0"/>
          </a:p>
        </p:txBody>
      </p:sp>
      <p:sp>
        <p:nvSpPr>
          <p:cNvPr id="8" name="Espace réservé du pied de page 7">
            <a:extLst>
              <a:ext uri="{FF2B5EF4-FFF2-40B4-BE49-F238E27FC236}">
                <a16:creationId xmlns:a16="http://schemas.microsoft.com/office/drawing/2014/main" id="{160A203F-2E1E-428D-8C72-221EF7B09594}"/>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11713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H" sz="3600" b="1" dirty="0"/>
              <a:t>3</a:t>
            </a:r>
            <a:r>
              <a:rPr lang="fr-CH" sz="3600" b="1" baseline="30000" dirty="0"/>
              <a:t>ème</a:t>
            </a:r>
            <a:r>
              <a:rPr lang="fr-CH" sz="3600" b="1" dirty="0"/>
              <a:t> partie</a:t>
            </a:r>
            <a:endParaRPr lang="en-US" sz="3600" b="1" dirty="0"/>
          </a:p>
        </p:txBody>
      </p:sp>
      <p:sp>
        <p:nvSpPr>
          <p:cNvPr id="6" name="Espace réservé du numéro de diapositive 5"/>
          <p:cNvSpPr>
            <a:spLocks noGrp="1"/>
          </p:cNvSpPr>
          <p:nvPr>
            <p:ph type="sldNum" sz="quarter" idx="4"/>
          </p:nvPr>
        </p:nvSpPr>
        <p:spPr>
          <a:xfrm>
            <a:off x="11174173" y="6360582"/>
            <a:ext cx="551167" cy="377825"/>
          </a:xfrm>
          <a:prstGeom prst="rect">
            <a:avLst/>
          </a:prstGeom>
        </p:spPr>
        <p:txBody>
          <a:bodyPr vert="horz" lIns="91440" tIns="45720" rIns="91440" bIns="45720" rtlCol="0" anchor="ctr"/>
          <a:lstStyle>
            <a:defPPr>
              <a:defRPr lang="en-US"/>
            </a:defPPr>
            <a:lvl1pPr marL="0" algn="r" defTabSz="457200" rtl="0" eaLnBrk="1" latinLnBrk="0" hangingPunct="1">
              <a:defRPr sz="800" b="1" i="0" kern="1200" baseline="0">
                <a:solidFill>
                  <a:schemeClr val="tx1"/>
                </a:solidFill>
                <a:effectLst/>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b="0" smtClean="0"/>
              <a:pPr/>
              <a:t>44</a:t>
            </a:fld>
            <a:endParaRPr lang="en-US" b="0" dirty="0"/>
          </a:p>
        </p:txBody>
      </p:sp>
      <p:pic>
        <p:nvPicPr>
          <p:cNvPr id="10" name="Image 9" descr="Une image contenant personne, intérieur, capture d’écran, gens&#10;&#10;Description générée automatiquement">
            <a:extLst>
              <a:ext uri="{FF2B5EF4-FFF2-40B4-BE49-F238E27FC236}">
                <a16:creationId xmlns:a16="http://schemas.microsoft.com/office/drawing/2014/main" id="{B1A8811C-5821-2544-89C5-A682D24543B8}"/>
              </a:ext>
            </a:extLst>
          </p:cNvPr>
          <p:cNvPicPr>
            <a:picLocks noChangeAspect="1"/>
          </p:cNvPicPr>
          <p:nvPr/>
        </p:nvPicPr>
        <p:blipFill>
          <a:blip r:embed="rId2"/>
          <a:stretch>
            <a:fillRect/>
          </a:stretch>
        </p:blipFill>
        <p:spPr>
          <a:xfrm>
            <a:off x="609600" y="1296000"/>
            <a:ext cx="8221491" cy="5060350"/>
          </a:xfrm>
          <a:prstGeom prst="rect">
            <a:avLst/>
          </a:prstGeom>
        </p:spPr>
      </p:pic>
      <p:sp>
        <p:nvSpPr>
          <p:cNvPr id="11" name="ZoneTexte 10">
            <a:extLst>
              <a:ext uri="{FF2B5EF4-FFF2-40B4-BE49-F238E27FC236}">
                <a16:creationId xmlns:a16="http://schemas.microsoft.com/office/drawing/2014/main" id="{3F5B86CC-A158-9B4B-BBFB-3D8AA03C2549}"/>
              </a:ext>
            </a:extLst>
          </p:cNvPr>
          <p:cNvSpPr txBox="1"/>
          <p:nvPr/>
        </p:nvSpPr>
        <p:spPr>
          <a:xfrm>
            <a:off x="9011478" y="3429000"/>
            <a:ext cx="3180522" cy="923330"/>
          </a:xfrm>
          <a:prstGeom prst="rect">
            <a:avLst/>
          </a:prstGeom>
          <a:noFill/>
        </p:spPr>
        <p:txBody>
          <a:bodyPr wrap="square" rtlCol="0">
            <a:spAutoFit/>
          </a:bodyPr>
          <a:lstStyle/>
          <a:p>
            <a:r>
              <a:rPr lang="fr-CH" b="1" dirty="0">
                <a:latin typeface="Arial" panose="020B0604020202020204" pitchFamily="34" charset="0"/>
                <a:cs typeface="Arial" panose="020B0604020202020204" pitchFamily="34" charset="0"/>
              </a:rPr>
              <a:t>Environnement d’apprentissage en ligne pour cours interentreprises </a:t>
            </a:r>
          </a:p>
        </p:txBody>
      </p:sp>
      <p:sp>
        <p:nvSpPr>
          <p:cNvPr id="3" name="Espace réservé de la date 2">
            <a:extLst>
              <a:ext uri="{FF2B5EF4-FFF2-40B4-BE49-F238E27FC236}">
                <a16:creationId xmlns:a16="http://schemas.microsoft.com/office/drawing/2014/main" id="{741773A5-CB6B-4F0C-9839-E10D12FE4F3A}"/>
              </a:ext>
            </a:extLst>
          </p:cNvPr>
          <p:cNvSpPr>
            <a:spLocks noGrp="1"/>
          </p:cNvSpPr>
          <p:nvPr>
            <p:ph type="dt" sz="half" idx="2"/>
          </p:nvPr>
        </p:nvSpPr>
        <p:spPr/>
        <p:txBody>
          <a:bodyPr/>
          <a:lstStyle/>
          <a:p>
            <a:r>
              <a:rPr lang="fr-FR"/>
              <a:t>Version du 02.03.2022</a:t>
            </a:r>
            <a:endParaRPr lang="fr-CH" dirty="0"/>
          </a:p>
        </p:txBody>
      </p:sp>
      <p:sp>
        <p:nvSpPr>
          <p:cNvPr id="4" name="Espace réservé du pied de page 3">
            <a:extLst>
              <a:ext uri="{FF2B5EF4-FFF2-40B4-BE49-F238E27FC236}">
                <a16:creationId xmlns:a16="http://schemas.microsoft.com/office/drawing/2014/main" id="{A92C9DB3-691F-499A-94A3-B83579853C9E}"/>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85773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H" sz="3600" b="1" dirty="0"/>
              <a:t>3</a:t>
            </a:r>
            <a:r>
              <a:rPr lang="fr-CH" sz="3600" b="1" baseline="30000" dirty="0"/>
              <a:t>ème</a:t>
            </a:r>
            <a:r>
              <a:rPr lang="fr-CH" sz="3600" b="1" dirty="0"/>
              <a:t> partie</a:t>
            </a:r>
            <a:endParaRPr lang="en-US" sz="3600" b="1" dirty="0"/>
          </a:p>
        </p:txBody>
      </p:sp>
      <p:sp>
        <p:nvSpPr>
          <p:cNvPr id="6" name="Espace réservé du numéro de diapositive 5"/>
          <p:cNvSpPr>
            <a:spLocks noGrp="1"/>
          </p:cNvSpPr>
          <p:nvPr>
            <p:ph type="sldNum" sz="quarter" idx="4"/>
          </p:nvPr>
        </p:nvSpPr>
        <p:spPr>
          <a:xfrm>
            <a:off x="11174173" y="6360582"/>
            <a:ext cx="551167" cy="377825"/>
          </a:xfrm>
          <a:prstGeom prst="rect">
            <a:avLst/>
          </a:prstGeom>
        </p:spPr>
        <p:txBody>
          <a:bodyPr vert="horz" lIns="91440" tIns="45720" rIns="91440" bIns="45720" rtlCol="0" anchor="ctr"/>
          <a:lstStyle>
            <a:defPPr>
              <a:defRPr lang="en-US"/>
            </a:defPPr>
            <a:lvl1pPr marL="0" algn="r" defTabSz="457200" rtl="0" eaLnBrk="1" latinLnBrk="0" hangingPunct="1">
              <a:defRPr sz="800" b="1" i="0" kern="1200" baseline="0">
                <a:solidFill>
                  <a:schemeClr val="tx1"/>
                </a:solidFill>
                <a:effectLst/>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b="0" smtClean="0"/>
              <a:pPr/>
              <a:t>45</a:t>
            </a:fld>
            <a:endParaRPr lang="en-US" b="0" dirty="0"/>
          </a:p>
        </p:txBody>
      </p:sp>
      <p:pic>
        <p:nvPicPr>
          <p:cNvPr id="5" name="Image 4" descr="Une image contenant capture d’écran&#10;&#10;Description générée automatiquement">
            <a:extLst>
              <a:ext uri="{FF2B5EF4-FFF2-40B4-BE49-F238E27FC236}">
                <a16:creationId xmlns:a16="http://schemas.microsoft.com/office/drawing/2014/main" id="{44005C04-85BE-E248-8C65-70B30EF9C4F4}"/>
              </a:ext>
            </a:extLst>
          </p:cNvPr>
          <p:cNvPicPr>
            <a:picLocks noChangeAspect="1"/>
          </p:cNvPicPr>
          <p:nvPr/>
        </p:nvPicPr>
        <p:blipFill>
          <a:blip r:embed="rId2"/>
          <a:stretch>
            <a:fillRect/>
          </a:stretch>
        </p:blipFill>
        <p:spPr>
          <a:xfrm>
            <a:off x="735252" y="1265552"/>
            <a:ext cx="7063891" cy="5090798"/>
          </a:xfrm>
          <a:prstGeom prst="rect">
            <a:avLst/>
          </a:prstGeom>
        </p:spPr>
      </p:pic>
      <p:sp>
        <p:nvSpPr>
          <p:cNvPr id="9" name="ZoneTexte 8">
            <a:extLst>
              <a:ext uri="{FF2B5EF4-FFF2-40B4-BE49-F238E27FC236}">
                <a16:creationId xmlns:a16="http://schemas.microsoft.com/office/drawing/2014/main" id="{57C10746-53C5-7648-B5EE-5AFE772ADC0D}"/>
              </a:ext>
            </a:extLst>
          </p:cNvPr>
          <p:cNvSpPr txBox="1"/>
          <p:nvPr/>
        </p:nvSpPr>
        <p:spPr>
          <a:xfrm>
            <a:off x="8153400" y="1814195"/>
            <a:ext cx="3571940" cy="2308324"/>
          </a:xfrm>
          <a:prstGeom prst="rect">
            <a:avLst/>
          </a:prstGeom>
          <a:noFill/>
        </p:spPr>
        <p:txBody>
          <a:bodyPr wrap="square" rtlCol="0">
            <a:spAutoFit/>
          </a:bodyPr>
          <a:lstStyle/>
          <a:p>
            <a:r>
              <a:rPr lang="fr-CH" b="1" dirty="0">
                <a:latin typeface="Arial" panose="020B0604020202020204" pitchFamily="34" charset="0"/>
                <a:cs typeface="Arial" panose="020B0604020202020204" pitchFamily="34" charset="0"/>
              </a:rPr>
              <a:t>Toutes les informations et documents au même endroit.</a:t>
            </a:r>
          </a:p>
          <a:p>
            <a:pPr marL="285750" indent="-285750">
              <a:buFont typeface="Arial" panose="020B0604020202020204" pitchFamily="34" charset="0"/>
              <a:buChar char="•"/>
            </a:pPr>
            <a:r>
              <a:rPr lang="fr-CH" b="1" dirty="0">
                <a:latin typeface="Arial" panose="020B0604020202020204" pitchFamily="34" charset="0"/>
                <a:cs typeface="Arial" panose="020B0604020202020204" pitchFamily="34" charset="0"/>
              </a:rPr>
              <a:t>Unités d’apprentissage</a:t>
            </a:r>
          </a:p>
          <a:p>
            <a:pPr marL="285750" indent="-285750">
              <a:buFont typeface="Arial" panose="020B0604020202020204" pitchFamily="34" charset="0"/>
              <a:buChar char="•"/>
            </a:pPr>
            <a:r>
              <a:rPr lang="fr-CH" b="1" dirty="0">
                <a:latin typeface="Arial" panose="020B0604020202020204" pitchFamily="34" charset="0"/>
                <a:cs typeface="Arial" panose="020B0604020202020204" pitchFamily="34" charset="0"/>
              </a:rPr>
              <a:t>E-test</a:t>
            </a:r>
          </a:p>
          <a:p>
            <a:pPr marL="285750" indent="-285750">
              <a:buFont typeface="Arial" panose="020B0604020202020204" pitchFamily="34" charset="0"/>
              <a:buChar char="•"/>
            </a:pPr>
            <a:r>
              <a:rPr lang="fr-CH" b="1" dirty="0">
                <a:latin typeface="Arial" panose="020B0604020202020204" pitchFamily="34" charset="0"/>
                <a:cs typeface="Arial" panose="020B0604020202020204" pitchFamily="34" charset="0"/>
              </a:rPr>
              <a:t>Mandats pratiques</a:t>
            </a:r>
          </a:p>
          <a:p>
            <a:pPr marL="285750" indent="-285750">
              <a:buFont typeface="Arial" panose="020B0604020202020204" pitchFamily="34" charset="0"/>
              <a:buChar char="•"/>
            </a:pPr>
            <a:r>
              <a:rPr lang="fr-CH" b="1" dirty="0">
                <a:latin typeface="Arial" panose="020B0604020202020204" pitchFamily="34" charset="0"/>
                <a:cs typeface="Arial" panose="020B0604020202020204" pitchFamily="34" charset="0"/>
              </a:rPr>
              <a:t>Publier ses œuvres</a:t>
            </a:r>
          </a:p>
          <a:p>
            <a:pPr marL="285750" indent="-285750">
              <a:buFont typeface="Arial" panose="020B0604020202020204" pitchFamily="34" charset="0"/>
              <a:buChar char="•"/>
            </a:pPr>
            <a:r>
              <a:rPr lang="fr-CH" b="1" dirty="0">
                <a:latin typeface="Arial" panose="020B0604020202020204" pitchFamily="34" charset="0"/>
                <a:cs typeface="Arial" panose="020B0604020202020204" pitchFamily="34" charset="0"/>
              </a:rPr>
              <a:t>Grilles de compétences</a:t>
            </a:r>
          </a:p>
          <a:p>
            <a:pPr marL="285750" indent="-285750">
              <a:buFont typeface="Arial" panose="020B0604020202020204" pitchFamily="34" charset="0"/>
              <a:buChar char="•"/>
            </a:pPr>
            <a:endParaRPr lang="fr-CH" b="1" dirty="0"/>
          </a:p>
        </p:txBody>
      </p:sp>
      <p:sp>
        <p:nvSpPr>
          <p:cNvPr id="3" name="Espace réservé de la date 2">
            <a:extLst>
              <a:ext uri="{FF2B5EF4-FFF2-40B4-BE49-F238E27FC236}">
                <a16:creationId xmlns:a16="http://schemas.microsoft.com/office/drawing/2014/main" id="{8DD80823-B418-47A7-902E-174FD685B91B}"/>
              </a:ext>
            </a:extLst>
          </p:cNvPr>
          <p:cNvSpPr>
            <a:spLocks noGrp="1"/>
          </p:cNvSpPr>
          <p:nvPr>
            <p:ph type="dt" sz="half" idx="2"/>
          </p:nvPr>
        </p:nvSpPr>
        <p:spPr/>
        <p:txBody>
          <a:bodyPr/>
          <a:lstStyle/>
          <a:p>
            <a:r>
              <a:rPr lang="fr-FR"/>
              <a:t>Version du 02.03.2022</a:t>
            </a:r>
            <a:endParaRPr lang="fr-CH" dirty="0"/>
          </a:p>
        </p:txBody>
      </p:sp>
      <p:sp>
        <p:nvSpPr>
          <p:cNvPr id="4" name="Espace réservé du pied de page 3">
            <a:extLst>
              <a:ext uri="{FF2B5EF4-FFF2-40B4-BE49-F238E27FC236}">
                <a16:creationId xmlns:a16="http://schemas.microsoft.com/office/drawing/2014/main" id="{AF5E6ABD-D4AF-4274-9B99-EEB8A11463D0}"/>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342832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H" sz="3600" dirty="0"/>
              <a:t>3</a:t>
            </a:r>
            <a:r>
              <a:rPr lang="fr-CH" sz="3600" b="1" baseline="30000" dirty="0"/>
              <a:t>ème</a:t>
            </a:r>
            <a:r>
              <a:rPr lang="fr-CH" sz="3600" b="1" dirty="0"/>
              <a:t> partie</a:t>
            </a:r>
            <a:endParaRPr lang="en-US" sz="3600" b="1" dirty="0"/>
          </a:p>
        </p:txBody>
      </p:sp>
      <p:sp>
        <p:nvSpPr>
          <p:cNvPr id="3" name="Espace réservé du contenu 2"/>
          <p:cNvSpPr>
            <a:spLocks noGrp="1"/>
          </p:cNvSpPr>
          <p:nvPr>
            <p:ph idx="1"/>
          </p:nvPr>
        </p:nvSpPr>
        <p:spPr>
          <a:xfrm>
            <a:off x="1171575" y="1811337"/>
            <a:ext cx="10229242" cy="4351338"/>
          </a:xfrm>
        </p:spPr>
        <p:txBody>
          <a:bodyPr>
            <a:normAutofit/>
          </a:bodyPr>
          <a:lstStyle/>
          <a:p>
            <a:pPr marL="0" indent="0" algn="ctr">
              <a:buNone/>
            </a:pPr>
            <a:r>
              <a:rPr lang="fr-CH" sz="3600" dirty="0"/>
              <a:t>Explications</a:t>
            </a:r>
            <a:endParaRPr lang="fr-CH" sz="3600" b="1" dirty="0"/>
          </a:p>
          <a:p>
            <a:pPr lvl="0"/>
            <a:r>
              <a:rPr lang="fr-FR" dirty="0" err="1"/>
              <a:t>UA</a:t>
            </a:r>
            <a:r>
              <a:rPr lang="fr-FR" dirty="0"/>
              <a:t> et E-test </a:t>
            </a:r>
            <a:endParaRPr lang="fr-CH" dirty="0"/>
          </a:p>
          <a:p>
            <a:pPr lvl="0"/>
            <a:r>
              <a:rPr lang="fr-FR" dirty="0"/>
              <a:t>Grilles de compétences et évaluation</a:t>
            </a:r>
            <a:endParaRPr lang="fr-CH" dirty="0"/>
          </a:p>
          <a:p>
            <a:pPr lvl="0"/>
            <a:r>
              <a:rPr lang="fr-FR" dirty="0"/>
              <a:t>Mandat 1 (se trouve également dans les Tâches sur le                     				  site internet www.cifc-vd.ch)</a:t>
            </a:r>
            <a:endParaRPr lang="fr-CH" sz="3600" b="1"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46</a:t>
            </a:fld>
            <a:endParaRPr lang="en-US" dirty="0"/>
          </a:p>
        </p:txBody>
      </p:sp>
      <p:sp>
        <p:nvSpPr>
          <p:cNvPr id="4" name="Espace réservé de la date 3">
            <a:extLst>
              <a:ext uri="{FF2B5EF4-FFF2-40B4-BE49-F238E27FC236}">
                <a16:creationId xmlns:a16="http://schemas.microsoft.com/office/drawing/2014/main" id="{8D2F788A-F35A-461B-8BF9-A0D3268A549A}"/>
              </a:ext>
            </a:extLst>
          </p:cNvPr>
          <p:cNvSpPr>
            <a:spLocks noGrp="1"/>
          </p:cNvSpPr>
          <p:nvPr>
            <p:ph type="dt" sz="half" idx="2"/>
          </p:nvPr>
        </p:nvSpPr>
        <p:spPr/>
        <p:txBody>
          <a:bodyPr/>
          <a:lstStyle/>
          <a:p>
            <a:r>
              <a:rPr lang="fr-FR"/>
              <a:t>Version du 02.03.2022</a:t>
            </a:r>
            <a:endParaRPr lang="fr-CH" dirty="0"/>
          </a:p>
        </p:txBody>
      </p:sp>
      <p:sp>
        <p:nvSpPr>
          <p:cNvPr id="5" name="Espace réservé du pied de page 4">
            <a:extLst>
              <a:ext uri="{FF2B5EF4-FFF2-40B4-BE49-F238E27FC236}">
                <a16:creationId xmlns:a16="http://schemas.microsoft.com/office/drawing/2014/main" id="{E72862CB-CE57-4153-83C8-709593CA2A49}"/>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34719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H" sz="3600" dirty="0"/>
              <a:t>3</a:t>
            </a:r>
            <a:r>
              <a:rPr lang="fr-CH" sz="3600" b="1" baseline="30000" dirty="0"/>
              <a:t>ème</a:t>
            </a:r>
            <a:r>
              <a:rPr lang="fr-CH" sz="3600" b="1" dirty="0"/>
              <a:t> partie</a:t>
            </a:r>
            <a:endParaRPr lang="en-US" sz="3600" b="1" dirty="0"/>
          </a:p>
        </p:txBody>
      </p:sp>
      <p:sp>
        <p:nvSpPr>
          <p:cNvPr id="3" name="Espace réservé du contenu 2"/>
          <p:cNvSpPr>
            <a:spLocks noGrp="1"/>
          </p:cNvSpPr>
          <p:nvPr>
            <p:ph idx="1"/>
          </p:nvPr>
        </p:nvSpPr>
        <p:spPr>
          <a:xfrm>
            <a:off x="1171575" y="1811337"/>
            <a:ext cx="10002598" cy="4351338"/>
          </a:xfrm>
        </p:spPr>
        <p:txBody>
          <a:bodyPr>
            <a:normAutofit fontScale="70000" lnSpcReduction="20000"/>
          </a:bodyPr>
          <a:lstStyle/>
          <a:p>
            <a:pPr marL="0" indent="0" algn="ctr">
              <a:buNone/>
            </a:pPr>
            <a:r>
              <a:rPr lang="fr-CH" sz="3600" b="1" dirty="0"/>
              <a:t>Travail de groupe pour le CI 2</a:t>
            </a:r>
          </a:p>
          <a:p>
            <a:endParaRPr lang="fr-CH" sz="3600" dirty="0"/>
          </a:p>
          <a:p>
            <a:r>
              <a:rPr lang="fr-CH" sz="3600" dirty="0"/>
              <a:t>Réaliser l’E-test de l’ UA 1 et présentation des 4 points du professionnalisme en lien avec la compétence 3.4 Civilité</a:t>
            </a:r>
          </a:p>
          <a:p>
            <a:r>
              <a:rPr lang="fr-CH" sz="3600" dirty="0"/>
              <a:t>Réaliser l’E-test de l’ UA 2 et présentation des 4 points «sur quoi repose le développement personnel» en lien avec la compétence méthodologique 3.5 Aptitude à l’apprentissage</a:t>
            </a:r>
          </a:p>
          <a:p>
            <a:endParaRPr lang="fr-CH" sz="3600" dirty="0"/>
          </a:p>
          <a:p>
            <a:pPr marL="0" indent="0">
              <a:buNone/>
            </a:pPr>
            <a:endParaRPr lang="fr-CH" sz="3600" b="1"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47</a:t>
            </a:fld>
            <a:endParaRPr lang="en-US" dirty="0"/>
          </a:p>
        </p:txBody>
      </p:sp>
      <p:sp>
        <p:nvSpPr>
          <p:cNvPr id="4" name="Espace réservé de la date 3">
            <a:extLst>
              <a:ext uri="{FF2B5EF4-FFF2-40B4-BE49-F238E27FC236}">
                <a16:creationId xmlns:a16="http://schemas.microsoft.com/office/drawing/2014/main" id="{1B1C2F8E-E599-41ED-BC32-122EF30C688C}"/>
              </a:ext>
            </a:extLst>
          </p:cNvPr>
          <p:cNvSpPr>
            <a:spLocks noGrp="1"/>
          </p:cNvSpPr>
          <p:nvPr>
            <p:ph type="dt" sz="half" idx="2"/>
          </p:nvPr>
        </p:nvSpPr>
        <p:spPr/>
        <p:txBody>
          <a:bodyPr/>
          <a:lstStyle/>
          <a:p>
            <a:r>
              <a:rPr lang="fr-FR"/>
              <a:t>Version du 02.03.2022</a:t>
            </a:r>
            <a:endParaRPr lang="fr-CH" dirty="0"/>
          </a:p>
        </p:txBody>
      </p:sp>
      <p:sp>
        <p:nvSpPr>
          <p:cNvPr id="5" name="Espace réservé du pied de page 4">
            <a:extLst>
              <a:ext uri="{FF2B5EF4-FFF2-40B4-BE49-F238E27FC236}">
                <a16:creationId xmlns:a16="http://schemas.microsoft.com/office/drawing/2014/main" id="{F5BBD677-7E5A-4FC0-B815-F6BC1C2409F2}"/>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735503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D57F1E4F-1CFF-5643-939E-217C01CDF565}" type="slidenum">
              <a:rPr lang="en-US" smtClean="0">
                <a:solidFill>
                  <a:schemeClr val="tx1"/>
                </a:solidFill>
                <a:latin typeface="Arial" panose="020B0604020202020204" pitchFamily="34" charset="0"/>
                <a:cs typeface="Arial" panose="020B0604020202020204" pitchFamily="34" charset="0"/>
              </a:rPr>
              <a:pPr/>
              <a:t>48</a:t>
            </a:fld>
            <a:endParaRPr lang="en-US" dirty="0">
              <a:solidFill>
                <a:schemeClr val="tx1"/>
              </a:solidFill>
              <a:latin typeface="Arial" panose="020B0604020202020204" pitchFamily="34" charset="0"/>
              <a:cs typeface="Arial" panose="020B0604020202020204" pitchFamily="34" charset="0"/>
            </a:endParaRPr>
          </a:p>
        </p:txBody>
      </p:sp>
      <p:sp>
        <p:nvSpPr>
          <p:cNvPr id="6" name="Rectangle 5"/>
          <p:cNvSpPr/>
          <p:nvPr/>
        </p:nvSpPr>
        <p:spPr>
          <a:xfrm>
            <a:off x="4596230" y="1412314"/>
            <a:ext cx="2999539" cy="738664"/>
          </a:xfrm>
          <a:prstGeom prst="rect">
            <a:avLst/>
          </a:prstGeom>
        </p:spPr>
        <p:txBody>
          <a:bodyPr wrap="none">
            <a:spAutoFit/>
          </a:bodyPr>
          <a:lstStyle/>
          <a:p>
            <a:r>
              <a:rPr lang="fr-CH" sz="4200" b="1" dirty="0">
                <a:latin typeface="Arial" panose="020B0604020202020204" pitchFamily="34" charset="0"/>
                <a:cs typeface="Arial" panose="020B0604020202020204" pitchFamily="34" charset="0"/>
              </a:rPr>
              <a:t>Pause café</a:t>
            </a:r>
          </a:p>
        </p:txBody>
      </p:sp>
      <p:pic>
        <p:nvPicPr>
          <p:cNvPr id="2" name="Image 1">
            <a:extLst>
              <a:ext uri="{FF2B5EF4-FFF2-40B4-BE49-F238E27FC236}">
                <a16:creationId xmlns:a16="http://schemas.microsoft.com/office/drawing/2014/main" id="{351E3C47-CEC8-E14A-96A6-0EA97E346057}"/>
              </a:ext>
            </a:extLst>
          </p:cNvPr>
          <p:cNvPicPr>
            <a:picLocks noChangeAspect="1"/>
          </p:cNvPicPr>
          <p:nvPr/>
        </p:nvPicPr>
        <p:blipFill>
          <a:blip r:embed="rId3"/>
          <a:stretch>
            <a:fillRect/>
          </a:stretch>
        </p:blipFill>
        <p:spPr>
          <a:xfrm>
            <a:off x="3665752" y="2579493"/>
            <a:ext cx="4860496" cy="3348342"/>
          </a:xfrm>
          <a:prstGeom prst="rect">
            <a:avLst/>
          </a:prstGeom>
        </p:spPr>
      </p:pic>
      <p:sp>
        <p:nvSpPr>
          <p:cNvPr id="3" name="Espace réservé de la date 2">
            <a:extLst>
              <a:ext uri="{FF2B5EF4-FFF2-40B4-BE49-F238E27FC236}">
                <a16:creationId xmlns:a16="http://schemas.microsoft.com/office/drawing/2014/main" id="{7F960BBC-E882-4AEB-BA15-D50F42A70A92}"/>
              </a:ext>
            </a:extLst>
          </p:cNvPr>
          <p:cNvSpPr>
            <a:spLocks noGrp="1"/>
          </p:cNvSpPr>
          <p:nvPr>
            <p:ph type="dt" sz="half" idx="2"/>
          </p:nvPr>
        </p:nvSpPr>
        <p:spPr/>
        <p:txBody>
          <a:bodyPr/>
          <a:lstStyle/>
          <a:p>
            <a:r>
              <a:rPr lang="fr-FR"/>
              <a:t>Version du 02.03.2022</a:t>
            </a:r>
            <a:endParaRPr lang="fr-CH" dirty="0"/>
          </a:p>
        </p:txBody>
      </p:sp>
      <p:sp>
        <p:nvSpPr>
          <p:cNvPr id="5" name="Espace réservé du pied de page 4">
            <a:extLst>
              <a:ext uri="{FF2B5EF4-FFF2-40B4-BE49-F238E27FC236}">
                <a16:creationId xmlns:a16="http://schemas.microsoft.com/office/drawing/2014/main" id="{20E41BDA-512D-4AC8-8F65-8E228567EC72}"/>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3216621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H" sz="3600" dirty="0"/>
              <a:t>4</a:t>
            </a:r>
            <a:r>
              <a:rPr lang="fr-CH" sz="3600" b="1" baseline="30000" dirty="0"/>
              <a:t>ème</a:t>
            </a:r>
            <a:r>
              <a:rPr lang="fr-CH" sz="3600" b="1" dirty="0"/>
              <a:t> partie</a:t>
            </a:r>
            <a:endParaRPr lang="en-US" sz="3600" b="1" dirty="0"/>
          </a:p>
        </p:txBody>
      </p:sp>
      <p:sp>
        <p:nvSpPr>
          <p:cNvPr id="3" name="Espace réservé du contenu 2"/>
          <p:cNvSpPr>
            <a:spLocks noGrp="1"/>
          </p:cNvSpPr>
          <p:nvPr>
            <p:ph idx="1"/>
          </p:nvPr>
        </p:nvSpPr>
        <p:spPr>
          <a:xfrm>
            <a:off x="1171575" y="1811337"/>
            <a:ext cx="9629775" cy="4351338"/>
          </a:xfrm>
        </p:spPr>
        <p:txBody>
          <a:bodyPr>
            <a:normAutofit/>
          </a:bodyPr>
          <a:lstStyle/>
          <a:p>
            <a:pPr marL="0" indent="0" algn="ctr">
              <a:buNone/>
            </a:pPr>
            <a:endParaRPr lang="fr-CH" sz="3600" b="1" dirty="0"/>
          </a:p>
          <a:p>
            <a:pPr marL="0" indent="0" algn="ctr">
              <a:buNone/>
            </a:pPr>
            <a:r>
              <a:rPr lang="fr-CH" sz="3600" dirty="0"/>
              <a:t>Quiz et protection des données</a:t>
            </a:r>
            <a:endParaRPr lang="fr-CH" sz="3600" b="1"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49</a:t>
            </a:fld>
            <a:endParaRPr lang="en-US" dirty="0"/>
          </a:p>
        </p:txBody>
      </p:sp>
      <p:sp>
        <p:nvSpPr>
          <p:cNvPr id="4" name="Espace réservé de la date 3">
            <a:extLst>
              <a:ext uri="{FF2B5EF4-FFF2-40B4-BE49-F238E27FC236}">
                <a16:creationId xmlns:a16="http://schemas.microsoft.com/office/drawing/2014/main" id="{720E11F6-736C-49A5-9659-DB617959775F}"/>
              </a:ext>
            </a:extLst>
          </p:cNvPr>
          <p:cNvSpPr>
            <a:spLocks noGrp="1"/>
          </p:cNvSpPr>
          <p:nvPr>
            <p:ph type="dt" sz="half" idx="2"/>
          </p:nvPr>
        </p:nvSpPr>
        <p:spPr/>
        <p:txBody>
          <a:bodyPr/>
          <a:lstStyle/>
          <a:p>
            <a:r>
              <a:rPr lang="fr-FR"/>
              <a:t>Version du 02.03.2022</a:t>
            </a:r>
            <a:endParaRPr lang="fr-CH" dirty="0"/>
          </a:p>
        </p:txBody>
      </p:sp>
      <p:sp>
        <p:nvSpPr>
          <p:cNvPr id="5" name="Espace réservé du pied de page 4">
            <a:extLst>
              <a:ext uri="{FF2B5EF4-FFF2-40B4-BE49-F238E27FC236}">
                <a16:creationId xmlns:a16="http://schemas.microsoft.com/office/drawing/2014/main" id="{F1712A86-9AC3-419B-A995-1C4C0C4FFCE7}"/>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3096388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2"/>
          <p:cNvSpPr>
            <a:spLocks noGrp="1" noChangeArrowheads="1"/>
          </p:cNvSpPr>
          <p:nvPr>
            <p:ph type="title"/>
          </p:nvPr>
        </p:nvSpPr>
        <p:spPr>
          <a:noFill/>
          <a:ln>
            <a:noFill/>
          </a:ln>
        </p:spPr>
        <p:txBody>
          <a:bodyPr/>
          <a:lstStyle/>
          <a:p>
            <a:pPr algn="ctr"/>
            <a:r>
              <a:rPr lang="fr-FR" sz="2800" dirty="0"/>
              <a:t> </a:t>
            </a:r>
            <a:endParaRPr lang="fr-FR" dirty="0">
              <a:latin typeface="Arial" panose="020B0604020202020204" pitchFamily="34" charset="0"/>
              <a:cs typeface="Arial" panose="020B0604020202020204" pitchFamily="34" charset="0"/>
            </a:endParaRPr>
          </a:p>
        </p:txBody>
      </p:sp>
      <p:sp>
        <p:nvSpPr>
          <p:cNvPr id="3075" name="Rectangle 3"/>
          <p:cNvSpPr>
            <a:spLocks noGrp="1" noChangeArrowheads="1"/>
          </p:cNvSpPr>
          <p:nvPr>
            <p:ph idx="1"/>
          </p:nvPr>
        </p:nvSpPr>
        <p:spPr>
          <a:noFill/>
          <a:ln>
            <a:noFill/>
          </a:ln>
        </p:spPr>
        <p:txBody>
          <a:bodyPr/>
          <a:lstStyle/>
          <a:p>
            <a:pPr algn="ctr">
              <a:buFontTx/>
              <a:buNone/>
              <a:defRPr/>
            </a:pPr>
            <a:endParaRPr lang="fr-FR" dirty="0">
              <a:solidFill>
                <a:srgbClr val="000066"/>
              </a:solidFill>
            </a:endParaRPr>
          </a:p>
          <a:p>
            <a:pPr lvl="1" algn="ctr">
              <a:buFontTx/>
              <a:buNone/>
              <a:defRPr/>
            </a:pPr>
            <a:r>
              <a:rPr lang="fr-FR" sz="4400" dirty="0">
                <a:solidFill>
                  <a:srgbClr val="000000"/>
                </a:solidFill>
                <a:latin typeface="Arial" charset="0"/>
              </a:rPr>
              <a:t>Quelques règles pour mieux travailler … ensemble</a:t>
            </a:r>
            <a:endParaRPr lang="fr-FR" sz="1600" dirty="0">
              <a:solidFill>
                <a:srgbClr val="000000"/>
              </a:solidFill>
            </a:endParaRPr>
          </a:p>
        </p:txBody>
      </p:sp>
      <p:sp>
        <p:nvSpPr>
          <p:cNvPr id="4" name="Espace réservé du numéro de diapositive 3"/>
          <p:cNvSpPr>
            <a:spLocks noGrp="1"/>
          </p:cNvSpPr>
          <p:nvPr>
            <p:ph type="sldNum" sz="quarter" idx="12"/>
          </p:nvPr>
        </p:nvSpPr>
        <p:spPr/>
        <p:txBody>
          <a:bodyPr/>
          <a:lstStyle/>
          <a:p>
            <a:fld id="{D57F1E4F-1CFF-5643-939E-217C01CDF565}" type="slidenum">
              <a:rPr lang="en-US" smtClean="0"/>
              <a:pPr/>
              <a:t>5</a:t>
            </a:fld>
            <a:endParaRPr lang="en-US" dirty="0"/>
          </a:p>
        </p:txBody>
      </p:sp>
      <p:sp>
        <p:nvSpPr>
          <p:cNvPr id="2" name="Espace réservé de la date 1">
            <a:extLst>
              <a:ext uri="{FF2B5EF4-FFF2-40B4-BE49-F238E27FC236}">
                <a16:creationId xmlns:a16="http://schemas.microsoft.com/office/drawing/2014/main" id="{3B4C3A63-2793-4C34-92CD-AABDF8A0AD64}"/>
              </a:ext>
            </a:extLst>
          </p:cNvPr>
          <p:cNvSpPr>
            <a:spLocks noGrp="1"/>
          </p:cNvSpPr>
          <p:nvPr>
            <p:ph type="dt" sz="half" idx="2"/>
          </p:nvPr>
        </p:nvSpPr>
        <p:spPr/>
        <p:txBody>
          <a:bodyPr/>
          <a:lstStyle/>
          <a:p>
            <a:r>
              <a:rPr lang="fr-FR"/>
              <a:t>Version du 02.03.2022</a:t>
            </a:r>
            <a:endParaRPr lang="fr-CH" dirty="0"/>
          </a:p>
        </p:txBody>
      </p:sp>
      <p:sp>
        <p:nvSpPr>
          <p:cNvPr id="3" name="Espace réservé du pied de page 2">
            <a:extLst>
              <a:ext uri="{FF2B5EF4-FFF2-40B4-BE49-F238E27FC236}">
                <a16:creationId xmlns:a16="http://schemas.microsoft.com/office/drawing/2014/main" id="{3F4E46C8-FF64-4BC6-AB25-8C348B9B728A}"/>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3902768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H" sz="3600" dirty="0"/>
              <a:t>4</a:t>
            </a:r>
            <a:r>
              <a:rPr lang="fr-CH" sz="3600" b="1" baseline="30000" dirty="0"/>
              <a:t>ème</a:t>
            </a:r>
            <a:r>
              <a:rPr lang="fr-CH" sz="3600" b="1" dirty="0"/>
              <a:t> partie</a:t>
            </a:r>
            <a:endParaRPr lang="en-US" sz="3600" b="1" dirty="0"/>
          </a:p>
        </p:txBody>
      </p:sp>
      <p:sp>
        <p:nvSpPr>
          <p:cNvPr id="3" name="Espace réservé du contenu 2"/>
          <p:cNvSpPr>
            <a:spLocks noGrp="1"/>
          </p:cNvSpPr>
          <p:nvPr>
            <p:ph idx="1"/>
          </p:nvPr>
        </p:nvSpPr>
        <p:spPr>
          <a:xfrm>
            <a:off x="2509302" y="1811337"/>
            <a:ext cx="7552011" cy="4351338"/>
          </a:xfrm>
        </p:spPr>
        <p:txBody>
          <a:bodyPr>
            <a:normAutofit/>
          </a:bodyPr>
          <a:lstStyle/>
          <a:p>
            <a:pPr marL="0" indent="0" algn="ctr">
              <a:buNone/>
            </a:pPr>
            <a:r>
              <a:rPr lang="fr-CH" sz="3600" b="1" dirty="0"/>
              <a:t>Quiz </a:t>
            </a:r>
            <a:r>
              <a:rPr lang="fr-CH" sz="3600" b="1" dirty="0" err="1"/>
              <a:t>Kahoot</a:t>
            </a:r>
            <a:r>
              <a:rPr lang="fr-CH" sz="3600" b="1" dirty="0"/>
              <a:t>:</a:t>
            </a:r>
          </a:p>
          <a:p>
            <a:pPr marL="0" indent="0" algn="ctr">
              <a:buNone/>
            </a:pPr>
            <a:endParaRPr lang="fr-CH" sz="2000" b="1" dirty="0"/>
          </a:p>
          <a:p>
            <a:pPr algn="ctr"/>
            <a:r>
              <a:rPr lang="fr-CH" sz="3600" b="1" dirty="0"/>
              <a:t>Le règlement</a:t>
            </a:r>
          </a:p>
          <a:p>
            <a:pPr algn="ctr"/>
            <a:r>
              <a:rPr lang="fr-CH" sz="3600" dirty="0"/>
              <a:t>Les notions fondamentales</a:t>
            </a:r>
            <a:endParaRPr lang="fr-CH" sz="3600" b="1"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50</a:t>
            </a:fld>
            <a:endParaRPr lang="en-US" dirty="0"/>
          </a:p>
        </p:txBody>
      </p:sp>
      <p:sp>
        <p:nvSpPr>
          <p:cNvPr id="4" name="Espace réservé de la date 3">
            <a:extLst>
              <a:ext uri="{FF2B5EF4-FFF2-40B4-BE49-F238E27FC236}">
                <a16:creationId xmlns:a16="http://schemas.microsoft.com/office/drawing/2014/main" id="{C49D2C36-7FE4-4F0C-A4A4-A51BE35FB950}"/>
              </a:ext>
            </a:extLst>
          </p:cNvPr>
          <p:cNvSpPr>
            <a:spLocks noGrp="1"/>
          </p:cNvSpPr>
          <p:nvPr>
            <p:ph type="dt" sz="half" idx="2"/>
          </p:nvPr>
        </p:nvSpPr>
        <p:spPr/>
        <p:txBody>
          <a:bodyPr/>
          <a:lstStyle/>
          <a:p>
            <a:r>
              <a:rPr lang="fr-FR"/>
              <a:t>Version du 02.03.2022</a:t>
            </a:r>
            <a:endParaRPr lang="fr-CH" dirty="0"/>
          </a:p>
        </p:txBody>
      </p:sp>
      <p:sp>
        <p:nvSpPr>
          <p:cNvPr id="5" name="Espace réservé du pied de page 4">
            <a:extLst>
              <a:ext uri="{FF2B5EF4-FFF2-40B4-BE49-F238E27FC236}">
                <a16:creationId xmlns:a16="http://schemas.microsoft.com/office/drawing/2014/main" id="{73AB45B9-5F97-4F8F-BECE-4993B392CFC5}"/>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205149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H" sz="3600" dirty="0"/>
              <a:t>4</a:t>
            </a:r>
            <a:r>
              <a:rPr lang="fr-CH" sz="3600" b="1" baseline="30000" dirty="0"/>
              <a:t>ème</a:t>
            </a:r>
            <a:r>
              <a:rPr lang="fr-CH" sz="3600" b="1" dirty="0"/>
              <a:t> partie</a:t>
            </a:r>
            <a:endParaRPr lang="en-US" sz="3600" b="1" dirty="0"/>
          </a:p>
        </p:txBody>
      </p:sp>
      <p:sp>
        <p:nvSpPr>
          <p:cNvPr id="3" name="Espace réservé du contenu 2"/>
          <p:cNvSpPr>
            <a:spLocks noGrp="1"/>
          </p:cNvSpPr>
          <p:nvPr>
            <p:ph idx="1"/>
          </p:nvPr>
        </p:nvSpPr>
        <p:spPr>
          <a:xfrm>
            <a:off x="2319994" y="1820836"/>
            <a:ext cx="7552011" cy="4351338"/>
          </a:xfrm>
        </p:spPr>
        <p:txBody>
          <a:bodyPr>
            <a:normAutofit/>
          </a:bodyPr>
          <a:lstStyle/>
          <a:p>
            <a:pPr marL="0" indent="0" algn="ctr">
              <a:buNone/>
            </a:pPr>
            <a:r>
              <a:rPr lang="fr-CH" sz="3600" b="1" dirty="0"/>
              <a:t>Protection des données</a:t>
            </a:r>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51</a:t>
            </a:fld>
            <a:endParaRPr lang="en-US" dirty="0"/>
          </a:p>
        </p:txBody>
      </p:sp>
      <p:pic>
        <p:nvPicPr>
          <p:cNvPr id="5" name="Image 4">
            <a:extLst>
              <a:ext uri="{FF2B5EF4-FFF2-40B4-BE49-F238E27FC236}">
                <a16:creationId xmlns:a16="http://schemas.microsoft.com/office/drawing/2014/main" id="{F2A707C8-FF7E-0A46-8254-D76AAD4EA401}"/>
              </a:ext>
            </a:extLst>
          </p:cNvPr>
          <p:cNvPicPr>
            <a:picLocks noChangeAspect="1"/>
          </p:cNvPicPr>
          <p:nvPr/>
        </p:nvPicPr>
        <p:blipFill>
          <a:blip r:embed="rId2"/>
          <a:stretch>
            <a:fillRect/>
          </a:stretch>
        </p:blipFill>
        <p:spPr>
          <a:xfrm>
            <a:off x="3510197" y="2946400"/>
            <a:ext cx="5171603" cy="2367722"/>
          </a:xfrm>
          <a:prstGeom prst="rect">
            <a:avLst/>
          </a:prstGeom>
        </p:spPr>
      </p:pic>
      <p:sp>
        <p:nvSpPr>
          <p:cNvPr id="4" name="Espace réservé de la date 3">
            <a:extLst>
              <a:ext uri="{FF2B5EF4-FFF2-40B4-BE49-F238E27FC236}">
                <a16:creationId xmlns:a16="http://schemas.microsoft.com/office/drawing/2014/main" id="{C4F90E58-39EA-46FD-8E4D-33265148B32A}"/>
              </a:ext>
            </a:extLst>
          </p:cNvPr>
          <p:cNvSpPr>
            <a:spLocks noGrp="1"/>
          </p:cNvSpPr>
          <p:nvPr>
            <p:ph type="dt" sz="half" idx="2"/>
          </p:nvPr>
        </p:nvSpPr>
        <p:spPr/>
        <p:txBody>
          <a:bodyPr/>
          <a:lstStyle/>
          <a:p>
            <a:r>
              <a:rPr lang="fr-FR"/>
              <a:t>Version du 02.03.2022</a:t>
            </a:r>
            <a:endParaRPr lang="fr-CH" dirty="0"/>
          </a:p>
        </p:txBody>
      </p:sp>
      <p:sp>
        <p:nvSpPr>
          <p:cNvPr id="7" name="Espace réservé du pied de page 6">
            <a:extLst>
              <a:ext uri="{FF2B5EF4-FFF2-40B4-BE49-F238E27FC236}">
                <a16:creationId xmlns:a16="http://schemas.microsoft.com/office/drawing/2014/main" id="{5290B53C-F64C-4D90-BD1A-9B0BC9B72336}"/>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340449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171254" y="2130426"/>
            <a:ext cx="8101459" cy="722511"/>
          </a:xfrm>
        </p:spPr>
        <p:txBody>
          <a:bodyPr>
            <a:normAutofit fontScale="90000"/>
          </a:bodyPr>
          <a:lstStyle/>
          <a:p>
            <a:r>
              <a:rPr lang="fr-CH" sz="3600" dirty="0">
                <a:solidFill>
                  <a:srgbClr val="28465A"/>
                </a:solidFill>
              </a:rPr>
              <a:t>Input Protection des données</a:t>
            </a:r>
          </a:p>
        </p:txBody>
      </p:sp>
      <p:pic>
        <p:nvPicPr>
          <p:cNvPr id="4" name="Grafik 3">
            <a:extLst>
              <a:ext uri="{FF2B5EF4-FFF2-40B4-BE49-F238E27FC236}">
                <a16:creationId xmlns:a16="http://schemas.microsoft.com/office/drawing/2014/main" id="{DFD8F91C-6F0F-4424-88EC-DD2CB6AF07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0059" y="2913547"/>
            <a:ext cx="2498012" cy="1776239"/>
          </a:xfrm>
          <a:prstGeom prst="rect">
            <a:avLst/>
          </a:prstGeom>
        </p:spPr>
      </p:pic>
      <p:sp>
        <p:nvSpPr>
          <p:cNvPr id="9" name="Textfeld 8">
            <a:extLst>
              <a:ext uri="{FF2B5EF4-FFF2-40B4-BE49-F238E27FC236}">
                <a16:creationId xmlns:a16="http://schemas.microsoft.com/office/drawing/2014/main" id="{A1FEB40F-AFAC-4EF6-B085-D6773ED7B477}"/>
              </a:ext>
            </a:extLst>
          </p:cNvPr>
          <p:cNvSpPr txBox="1"/>
          <p:nvPr/>
        </p:nvSpPr>
        <p:spPr>
          <a:xfrm>
            <a:off x="2180060" y="4782344"/>
            <a:ext cx="1660571" cy="230832"/>
          </a:xfrm>
          <a:prstGeom prst="rect">
            <a:avLst/>
          </a:prstGeom>
          <a:noFill/>
          <a:ln>
            <a:noFill/>
            <a:prstDash val="dash"/>
          </a:ln>
        </p:spPr>
        <p:txBody>
          <a:bodyPr wrap="square" lIns="0" rtlCol="0">
            <a:spAutoFit/>
          </a:bodyPr>
          <a:lstStyle>
            <a:defPPr>
              <a:defRPr lang="de-DE"/>
            </a:defPPr>
            <a:lvl1pPr algn="ctr">
              <a:defRPr sz="900">
                <a:solidFill>
                  <a:srgbClr val="28465A"/>
                </a:solidFill>
              </a:defRPr>
            </a:lvl1pPr>
          </a:lstStyle>
          <a:p>
            <a:pPr algn="l"/>
            <a:r>
              <a:rPr lang="fr-CH" dirty="0">
                <a:latin typeface="Arial" panose="020B0604020202020204" pitchFamily="34" charset="0"/>
                <a:cs typeface="Arial" panose="020B0604020202020204" pitchFamily="34" charset="0"/>
              </a:rPr>
              <a:t>Imago / Kyodo News</a:t>
            </a:r>
          </a:p>
        </p:txBody>
      </p:sp>
      <p:pic>
        <p:nvPicPr>
          <p:cNvPr id="5" name="Grafik 4">
            <a:extLst>
              <a:ext uri="{FF2B5EF4-FFF2-40B4-BE49-F238E27FC236}">
                <a16:creationId xmlns:a16="http://schemas.microsoft.com/office/drawing/2014/main" id="{1CB3D1C4-C0F6-462A-8628-79D078841C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44"/>
          <a:stretch/>
        </p:blipFill>
        <p:spPr>
          <a:xfrm>
            <a:off x="5087843" y="2913546"/>
            <a:ext cx="2498012" cy="1776239"/>
          </a:xfrm>
          <a:prstGeom prst="rect">
            <a:avLst/>
          </a:prstGeom>
        </p:spPr>
      </p:pic>
      <p:sp>
        <p:nvSpPr>
          <p:cNvPr id="11" name="Textfeld 10">
            <a:extLst>
              <a:ext uri="{FF2B5EF4-FFF2-40B4-BE49-F238E27FC236}">
                <a16:creationId xmlns:a16="http://schemas.microsoft.com/office/drawing/2014/main" id="{C13FC91D-29AA-451A-9012-9738ABD08B54}"/>
              </a:ext>
            </a:extLst>
          </p:cNvPr>
          <p:cNvSpPr txBox="1"/>
          <p:nvPr/>
        </p:nvSpPr>
        <p:spPr>
          <a:xfrm>
            <a:off x="5101969" y="4782344"/>
            <a:ext cx="1660571" cy="230832"/>
          </a:xfrm>
          <a:prstGeom prst="rect">
            <a:avLst/>
          </a:prstGeom>
          <a:noFill/>
          <a:ln>
            <a:noFill/>
            <a:prstDash val="dash"/>
          </a:ln>
        </p:spPr>
        <p:txBody>
          <a:bodyPr wrap="square" lIns="0" rtlCol="0">
            <a:spAutoFit/>
          </a:bodyPr>
          <a:lstStyle>
            <a:defPPr>
              <a:defRPr lang="de-DE"/>
            </a:defPPr>
            <a:lvl1pPr algn="ctr">
              <a:defRPr sz="900">
                <a:solidFill>
                  <a:srgbClr val="28465A"/>
                </a:solidFill>
              </a:defRPr>
            </a:lvl1pPr>
          </a:lstStyle>
          <a:p>
            <a:pPr algn="l"/>
            <a:r>
              <a:rPr lang="fr-CH" dirty="0">
                <a:latin typeface="Arial" panose="020B0604020202020204" pitchFamily="34" charset="0"/>
                <a:cs typeface="Arial" panose="020B0604020202020204" pitchFamily="34" charset="0"/>
              </a:rPr>
              <a:t>Flickr / NunoCardoso</a:t>
            </a:r>
          </a:p>
        </p:txBody>
      </p:sp>
      <p:sp>
        <p:nvSpPr>
          <p:cNvPr id="3" name="Espace réservé du numéro de diapositive 2">
            <a:extLst>
              <a:ext uri="{FF2B5EF4-FFF2-40B4-BE49-F238E27FC236}">
                <a16:creationId xmlns:a16="http://schemas.microsoft.com/office/drawing/2014/main" id="{8FD5A5CC-891D-2142-8F69-4EB653CA6CD2}"/>
              </a:ext>
            </a:extLst>
          </p:cNvPr>
          <p:cNvSpPr>
            <a:spLocks noGrp="1"/>
          </p:cNvSpPr>
          <p:nvPr>
            <p:ph type="sldNum" sz="quarter" idx="12"/>
          </p:nvPr>
        </p:nvSpPr>
        <p:spPr/>
        <p:txBody>
          <a:bodyPr/>
          <a:lstStyle/>
          <a:p>
            <a:fld id="{E708001E-DAAD-42E7-8764-60D0B437233B}" type="slidenum">
              <a:rPr lang="de-CH" smtClean="0"/>
              <a:t>52</a:t>
            </a:fld>
            <a:endParaRPr lang="de-CH" dirty="0"/>
          </a:p>
        </p:txBody>
      </p:sp>
      <p:sp>
        <p:nvSpPr>
          <p:cNvPr id="6" name="Espace réservé de la date 5">
            <a:extLst>
              <a:ext uri="{FF2B5EF4-FFF2-40B4-BE49-F238E27FC236}">
                <a16:creationId xmlns:a16="http://schemas.microsoft.com/office/drawing/2014/main" id="{0F0F4D8F-DDFE-4550-B1F2-23E3FC09EEAF}"/>
              </a:ext>
            </a:extLst>
          </p:cNvPr>
          <p:cNvSpPr>
            <a:spLocks noGrp="1"/>
          </p:cNvSpPr>
          <p:nvPr>
            <p:ph type="dt" sz="half" idx="2"/>
          </p:nvPr>
        </p:nvSpPr>
        <p:spPr/>
        <p:txBody>
          <a:bodyPr/>
          <a:lstStyle/>
          <a:p>
            <a:r>
              <a:rPr lang="fr-FR"/>
              <a:t>Version du 02.03.2022</a:t>
            </a:r>
            <a:endParaRPr lang="fr-CH" dirty="0"/>
          </a:p>
        </p:txBody>
      </p:sp>
      <p:sp>
        <p:nvSpPr>
          <p:cNvPr id="7" name="Espace réservé du pied de page 6">
            <a:extLst>
              <a:ext uri="{FF2B5EF4-FFF2-40B4-BE49-F238E27FC236}">
                <a16:creationId xmlns:a16="http://schemas.microsoft.com/office/drawing/2014/main" id="{6AA210E7-E40D-4B49-A5C0-08B08ED997BC}"/>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41834206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1">
            <a:extLst>
              <a:ext uri="{FF2B5EF4-FFF2-40B4-BE49-F238E27FC236}">
                <a16:creationId xmlns:a16="http://schemas.microsoft.com/office/drawing/2014/main" id="{365A087D-48F6-4412-B97B-522B9BCE8DF0}"/>
              </a:ext>
            </a:extLst>
          </p:cNvPr>
          <p:cNvSpPr txBox="1">
            <a:spLocks/>
          </p:cNvSpPr>
          <p:nvPr/>
        </p:nvSpPr>
        <p:spPr bwMode="auto">
          <a:xfrm>
            <a:off x="1524000" y="1052738"/>
            <a:ext cx="5075557" cy="432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de-DE"/>
            </a:defPPr>
            <a:lvl1pPr marL="0" algn="l" defTabSz="914400" rtl="0" eaLnBrk="1" latinLnBrk="0" hangingPunct="1">
              <a:defRPr sz="1000" kern="1200">
                <a:solidFill>
                  <a:srgbClr val="28465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H" sz="2400" b="1" dirty="0">
                <a:latin typeface="Arial" panose="020B0604020202020204" pitchFamily="34" charset="0"/>
                <a:cs typeface="Arial" panose="020B0604020202020204" pitchFamily="34" charset="0"/>
              </a:rPr>
              <a:t>Question introductive</a:t>
            </a:r>
          </a:p>
        </p:txBody>
      </p:sp>
      <p:sp>
        <p:nvSpPr>
          <p:cNvPr id="6" name="Rechteck 5">
            <a:extLst>
              <a:ext uri="{FF2B5EF4-FFF2-40B4-BE49-F238E27FC236}">
                <a16:creationId xmlns:a16="http://schemas.microsoft.com/office/drawing/2014/main" id="{E6E84353-69E3-4B52-946F-C8B36D5BCFAB}"/>
              </a:ext>
            </a:extLst>
          </p:cNvPr>
          <p:cNvSpPr/>
          <p:nvPr/>
        </p:nvSpPr>
        <p:spPr>
          <a:xfrm>
            <a:off x="1524000" y="1628800"/>
            <a:ext cx="7452320" cy="1512168"/>
          </a:xfrm>
          <a:prstGeom prst="rect">
            <a:avLst/>
          </a:prstGeom>
          <a:solidFill>
            <a:srgbClr val="284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dirty="0">
              <a:solidFill>
                <a:schemeClr val="tx1"/>
              </a:solidFill>
            </a:endParaRPr>
          </a:p>
        </p:txBody>
      </p:sp>
      <p:sp>
        <p:nvSpPr>
          <p:cNvPr id="7" name="Textplatzhalter 4">
            <a:extLst>
              <a:ext uri="{FF2B5EF4-FFF2-40B4-BE49-F238E27FC236}">
                <a16:creationId xmlns:a16="http://schemas.microsoft.com/office/drawing/2014/main" id="{AD6F19EA-B1E7-4EA6-9F29-4F9AFA9F86C6}"/>
              </a:ext>
            </a:extLst>
          </p:cNvPr>
          <p:cNvSpPr txBox="1">
            <a:spLocks/>
          </p:cNvSpPr>
          <p:nvPr/>
        </p:nvSpPr>
        <p:spPr bwMode="auto">
          <a:xfrm>
            <a:off x="1729741" y="1844824"/>
            <a:ext cx="7102564"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marL="0" indent="0" algn="l" rtl="0" eaLnBrk="1" fontAlgn="base" hangingPunct="1">
              <a:spcBef>
                <a:spcPct val="20000"/>
              </a:spcBef>
              <a:spcAft>
                <a:spcPct val="0"/>
              </a:spcAft>
              <a:buNone/>
              <a:defRPr sz="2400">
                <a:solidFill>
                  <a:schemeClr val="bg1"/>
                </a:solidFill>
                <a:latin typeface="+mj-lt"/>
                <a:ea typeface="+mn-ea"/>
                <a:cs typeface="+mn-cs"/>
              </a:defRPr>
            </a:lvl1pPr>
            <a:lvl2pPr marL="476250" indent="-279400" algn="l" rtl="0" eaLnBrk="1" fontAlgn="base" hangingPunct="1">
              <a:spcBef>
                <a:spcPct val="20000"/>
              </a:spcBef>
              <a:spcAft>
                <a:spcPct val="0"/>
              </a:spcAft>
              <a:buChar char="•"/>
              <a:defRPr sz="2400">
                <a:solidFill>
                  <a:srgbClr val="28465A"/>
                </a:solidFill>
                <a:latin typeface="+mj-lt"/>
              </a:defRPr>
            </a:lvl2pPr>
            <a:lvl3pPr marL="762000" indent="-284163" algn="l" rtl="0" eaLnBrk="1" fontAlgn="base" hangingPunct="1">
              <a:spcBef>
                <a:spcPct val="20000"/>
              </a:spcBef>
              <a:spcAft>
                <a:spcPct val="0"/>
              </a:spcAft>
              <a:buChar char="•"/>
              <a:defRPr sz="2400">
                <a:solidFill>
                  <a:srgbClr val="28465A"/>
                </a:solidFill>
                <a:latin typeface="+mj-lt"/>
              </a:defRPr>
            </a:lvl3pPr>
            <a:lvl4pPr marL="1049338" indent="-285750" algn="l" rtl="0" eaLnBrk="1" fontAlgn="base" hangingPunct="1">
              <a:spcBef>
                <a:spcPct val="20000"/>
              </a:spcBef>
              <a:spcAft>
                <a:spcPct val="0"/>
              </a:spcAft>
              <a:buChar char="•"/>
              <a:defRPr sz="2400">
                <a:solidFill>
                  <a:srgbClr val="28465A"/>
                </a:solidFill>
                <a:latin typeface="+mj-lt"/>
              </a:defRPr>
            </a:lvl4pPr>
            <a:lvl5pPr marL="1343025" indent="-292100" algn="l" rtl="0" eaLnBrk="1" fontAlgn="base" hangingPunct="1">
              <a:spcBef>
                <a:spcPct val="20000"/>
              </a:spcBef>
              <a:spcAft>
                <a:spcPct val="0"/>
              </a:spcAft>
              <a:buChar char="•"/>
              <a:defRPr sz="2400">
                <a:solidFill>
                  <a:srgbClr val="28465A"/>
                </a:solidFill>
                <a:latin typeface="+mj-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r>
              <a:rPr lang="fr-CH" dirty="0">
                <a:latin typeface="Arial" panose="020B0604020202020204" pitchFamily="34" charset="0"/>
                <a:cs typeface="Arial" panose="020B0604020202020204" pitchFamily="34" charset="0"/>
              </a:rPr>
              <a:t>Est-ce que j’ai le droit de prendre des photos au sein de mon entreprise et de les poster sur Instagram ? </a:t>
            </a:r>
          </a:p>
        </p:txBody>
      </p:sp>
      <p:sp>
        <p:nvSpPr>
          <p:cNvPr id="14" name="Rechteck 13">
            <a:extLst>
              <a:ext uri="{FF2B5EF4-FFF2-40B4-BE49-F238E27FC236}">
                <a16:creationId xmlns:a16="http://schemas.microsoft.com/office/drawing/2014/main" id="{2B2E23E1-D042-43CD-BB73-2CF5BF2D7C8B}"/>
              </a:ext>
            </a:extLst>
          </p:cNvPr>
          <p:cNvSpPr/>
          <p:nvPr/>
        </p:nvSpPr>
        <p:spPr>
          <a:xfrm>
            <a:off x="7896200" y="3348282"/>
            <a:ext cx="2376264" cy="1323439"/>
          </a:xfrm>
          <a:prstGeom prst="rect">
            <a:avLst/>
          </a:prstGeom>
        </p:spPr>
        <p:txBody>
          <a:bodyPr wrap="square">
            <a:spAutoFit/>
          </a:bodyPr>
          <a:lstStyle/>
          <a:p>
            <a:r>
              <a:rPr lang="fr-CH" sz="1600" b="1" dirty="0">
                <a:solidFill>
                  <a:srgbClr val="A9646A"/>
                </a:solidFill>
                <a:latin typeface="Arial" panose="020B0604020202020204" pitchFamily="34" charset="0"/>
                <a:cs typeface="Arial" panose="020B0604020202020204" pitchFamily="34" charset="0"/>
              </a:rPr>
              <a:t>Lancer le film </a:t>
            </a:r>
          </a:p>
          <a:p>
            <a:r>
              <a:rPr lang="fr-CH" sz="1600" b="1" dirty="0">
                <a:solidFill>
                  <a:srgbClr val="A9646A"/>
                </a:solidFill>
                <a:latin typeface="Arial" panose="020B0604020202020204" pitchFamily="34" charset="0"/>
                <a:cs typeface="Arial" panose="020B0604020202020204" pitchFamily="34" charset="0"/>
              </a:rPr>
              <a:t>(sans audio)</a:t>
            </a:r>
            <a:br>
              <a:rPr lang="fr-CH" sz="1600" b="1" dirty="0">
                <a:solidFill>
                  <a:srgbClr val="A9646A"/>
                </a:solidFill>
                <a:latin typeface="Arial" panose="020B0604020202020204" pitchFamily="34" charset="0"/>
                <a:cs typeface="Arial" panose="020B0604020202020204" pitchFamily="34" charset="0"/>
              </a:rPr>
            </a:br>
            <a:r>
              <a:rPr lang="it-CH" sz="800" dirty="0">
                <a:solidFill>
                  <a:srgbClr val="A9646A"/>
                </a:solidFill>
                <a:latin typeface="Arial" panose="020B0604020202020204" pitchFamily="34" charset="0"/>
                <a:cs typeface="Arial" panose="020B0604020202020204" pitchFamily="34" charset="0"/>
              </a:rPr>
              <a:t>https://www.videoblocks.com/video/drunk-office-worker-drinking-beer-dancing-and-taking-a-selfie-with-his-colleagues-on-smartphone-vpbvngd6clikqv985t</a:t>
            </a:r>
          </a:p>
          <a:p>
            <a:r>
              <a:rPr lang="fr-CH" sz="1600" b="1" dirty="0">
                <a:solidFill>
                  <a:srgbClr val="A9646A"/>
                </a:solidFill>
                <a:latin typeface="+mj-lt"/>
              </a:rPr>
              <a:t>  </a:t>
            </a:r>
          </a:p>
        </p:txBody>
      </p:sp>
      <p:pic>
        <p:nvPicPr>
          <p:cNvPr id="11" name="drunk-office-worker-drinking-beer-dancing-and-taking-a-selfie-with-his-colleagues-on-smartphone_evkhwdp5l__D">
            <a:hlinkClick r:id="" action="ppaction://media"/>
            <a:extLst>
              <a:ext uri="{FF2B5EF4-FFF2-40B4-BE49-F238E27FC236}">
                <a16:creationId xmlns:a16="http://schemas.microsoft.com/office/drawing/2014/main" id="{394198B0-6FAC-4C24-AAB2-B0B930723BF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25218" y="3284983"/>
            <a:ext cx="5376599" cy="3024336"/>
          </a:xfrm>
          <a:prstGeom prst="rect">
            <a:avLst/>
          </a:prstGeom>
        </p:spPr>
      </p:pic>
      <p:sp>
        <p:nvSpPr>
          <p:cNvPr id="4" name="Espace réservé du numéro de diapositive 3">
            <a:extLst>
              <a:ext uri="{FF2B5EF4-FFF2-40B4-BE49-F238E27FC236}">
                <a16:creationId xmlns:a16="http://schemas.microsoft.com/office/drawing/2014/main" id="{BCBCE9DF-942E-2644-B5B3-E01D29A2F683}"/>
              </a:ext>
            </a:extLst>
          </p:cNvPr>
          <p:cNvSpPr>
            <a:spLocks noGrp="1"/>
          </p:cNvSpPr>
          <p:nvPr>
            <p:ph type="sldNum" sz="quarter" idx="12"/>
          </p:nvPr>
        </p:nvSpPr>
        <p:spPr/>
        <p:txBody>
          <a:bodyPr/>
          <a:lstStyle/>
          <a:p>
            <a:fld id="{D57F1E4F-1CFF-5643-939E-217C01CDF565}" type="slidenum">
              <a:rPr lang="en-US" smtClean="0"/>
              <a:pPr/>
              <a:t>53</a:t>
            </a:fld>
            <a:endParaRPr lang="en-US" dirty="0"/>
          </a:p>
        </p:txBody>
      </p:sp>
      <p:sp>
        <p:nvSpPr>
          <p:cNvPr id="2" name="Espace réservé de la date 1">
            <a:extLst>
              <a:ext uri="{FF2B5EF4-FFF2-40B4-BE49-F238E27FC236}">
                <a16:creationId xmlns:a16="http://schemas.microsoft.com/office/drawing/2014/main" id="{82EFFE96-842F-4FCA-845B-A75481526269}"/>
              </a:ext>
            </a:extLst>
          </p:cNvPr>
          <p:cNvSpPr>
            <a:spLocks noGrp="1"/>
          </p:cNvSpPr>
          <p:nvPr>
            <p:ph type="dt" sz="half" idx="2"/>
          </p:nvPr>
        </p:nvSpPr>
        <p:spPr/>
        <p:txBody>
          <a:bodyPr/>
          <a:lstStyle/>
          <a:p>
            <a:r>
              <a:rPr lang="fr-FR"/>
              <a:t>Version du 02.03.2022</a:t>
            </a:r>
            <a:endParaRPr lang="fr-CH" dirty="0"/>
          </a:p>
        </p:txBody>
      </p:sp>
      <p:sp>
        <p:nvSpPr>
          <p:cNvPr id="3" name="Espace réservé du pied de page 2">
            <a:extLst>
              <a:ext uri="{FF2B5EF4-FFF2-40B4-BE49-F238E27FC236}">
                <a16:creationId xmlns:a16="http://schemas.microsoft.com/office/drawing/2014/main" id="{598873B9-89D2-4F99-AFAC-92B2A3EB25EA}"/>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341552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8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0">
                <p:cTn id="12" fill="hold" display="0">
                  <p:stCondLst>
                    <p:cond delay="indefinite"/>
                  </p:stCondLst>
                </p:cTn>
                <p:tgtEl>
                  <p:spTgt spid="11"/>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1">
            <a:extLst>
              <a:ext uri="{FF2B5EF4-FFF2-40B4-BE49-F238E27FC236}">
                <a16:creationId xmlns:a16="http://schemas.microsoft.com/office/drawing/2014/main" id="{365A087D-48F6-4412-B97B-522B9BCE8DF0}"/>
              </a:ext>
            </a:extLst>
          </p:cNvPr>
          <p:cNvSpPr txBox="1">
            <a:spLocks/>
          </p:cNvSpPr>
          <p:nvPr/>
        </p:nvSpPr>
        <p:spPr bwMode="auto">
          <a:xfrm>
            <a:off x="2209802" y="1106450"/>
            <a:ext cx="4321175" cy="432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de-DE"/>
            </a:defPPr>
            <a:lvl1pPr marL="0" algn="l" defTabSz="914400" rtl="0" eaLnBrk="1" latinLnBrk="0" hangingPunct="1">
              <a:defRPr sz="1000" kern="1200">
                <a:solidFill>
                  <a:srgbClr val="28465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H" sz="2400" b="1" dirty="0">
                <a:latin typeface="Arial" panose="020B0604020202020204" pitchFamily="34" charset="0"/>
                <a:cs typeface="Arial" panose="020B0604020202020204" pitchFamily="34" charset="0"/>
              </a:rPr>
              <a:t>Structure du chapitre</a:t>
            </a:r>
          </a:p>
        </p:txBody>
      </p:sp>
      <p:sp>
        <p:nvSpPr>
          <p:cNvPr id="7" name="Textplatzhalter 4">
            <a:extLst>
              <a:ext uri="{FF2B5EF4-FFF2-40B4-BE49-F238E27FC236}">
                <a16:creationId xmlns:a16="http://schemas.microsoft.com/office/drawing/2014/main" id="{AD6F19EA-B1E7-4EA6-9F29-4F9AFA9F86C6}"/>
              </a:ext>
            </a:extLst>
          </p:cNvPr>
          <p:cNvSpPr txBox="1">
            <a:spLocks/>
          </p:cNvSpPr>
          <p:nvPr/>
        </p:nvSpPr>
        <p:spPr bwMode="auto">
          <a:xfrm>
            <a:off x="2209802" y="1890916"/>
            <a:ext cx="5763030"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indent="0" algn="l" rtl="0" eaLnBrk="1" fontAlgn="base" hangingPunct="1">
              <a:spcBef>
                <a:spcPct val="20000"/>
              </a:spcBef>
              <a:spcAft>
                <a:spcPct val="0"/>
              </a:spcAft>
              <a:buNone/>
              <a:defRPr sz="2400">
                <a:solidFill>
                  <a:schemeClr val="bg1"/>
                </a:solidFill>
                <a:latin typeface="+mj-lt"/>
                <a:ea typeface="+mn-ea"/>
                <a:cs typeface="+mn-cs"/>
              </a:defRPr>
            </a:lvl1pPr>
            <a:lvl2pPr marL="476250" indent="-279400" algn="l" rtl="0" eaLnBrk="1" fontAlgn="base" hangingPunct="1">
              <a:spcBef>
                <a:spcPct val="20000"/>
              </a:spcBef>
              <a:spcAft>
                <a:spcPct val="0"/>
              </a:spcAft>
              <a:buChar char="•"/>
              <a:defRPr sz="2400">
                <a:solidFill>
                  <a:srgbClr val="28465A"/>
                </a:solidFill>
                <a:latin typeface="+mj-lt"/>
              </a:defRPr>
            </a:lvl2pPr>
            <a:lvl3pPr marL="762000" indent="-284163" algn="l" rtl="0" eaLnBrk="1" fontAlgn="base" hangingPunct="1">
              <a:spcBef>
                <a:spcPct val="20000"/>
              </a:spcBef>
              <a:spcAft>
                <a:spcPct val="0"/>
              </a:spcAft>
              <a:buChar char="•"/>
              <a:defRPr sz="2400">
                <a:solidFill>
                  <a:srgbClr val="28465A"/>
                </a:solidFill>
                <a:latin typeface="+mj-lt"/>
              </a:defRPr>
            </a:lvl3pPr>
            <a:lvl4pPr marL="1049338" indent="-285750" algn="l" rtl="0" eaLnBrk="1" fontAlgn="base" hangingPunct="1">
              <a:spcBef>
                <a:spcPct val="20000"/>
              </a:spcBef>
              <a:spcAft>
                <a:spcPct val="0"/>
              </a:spcAft>
              <a:buChar char="•"/>
              <a:defRPr sz="2400">
                <a:solidFill>
                  <a:srgbClr val="28465A"/>
                </a:solidFill>
                <a:latin typeface="+mj-lt"/>
              </a:defRPr>
            </a:lvl4pPr>
            <a:lvl5pPr marL="1343025" indent="-292100" algn="l" rtl="0" eaLnBrk="1" fontAlgn="base" hangingPunct="1">
              <a:spcBef>
                <a:spcPct val="20000"/>
              </a:spcBef>
              <a:spcAft>
                <a:spcPct val="0"/>
              </a:spcAft>
              <a:buChar char="•"/>
              <a:defRPr sz="2400">
                <a:solidFill>
                  <a:srgbClr val="28465A"/>
                </a:solidFill>
                <a:latin typeface="+mj-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a:spcAft>
                <a:spcPts val="600"/>
              </a:spcAft>
            </a:pPr>
            <a:r>
              <a:rPr lang="fr-CH" sz="1600" dirty="0">
                <a:solidFill>
                  <a:srgbClr val="28465A"/>
                </a:solidFill>
                <a:latin typeface="Arial" panose="020B0604020202020204" pitchFamily="34" charset="0"/>
                <a:cs typeface="Arial" panose="020B0604020202020204" pitchFamily="34" charset="0"/>
              </a:rPr>
              <a:t>1. Top secret - Secret d’affaires</a:t>
            </a:r>
          </a:p>
          <a:p>
            <a:r>
              <a:rPr lang="fr-CH" sz="1600" dirty="0">
                <a:solidFill>
                  <a:srgbClr val="28465A"/>
                </a:solidFill>
                <a:latin typeface="Arial" panose="020B0604020202020204" pitchFamily="34" charset="0"/>
                <a:cs typeface="Arial" panose="020B0604020202020204" pitchFamily="34" charset="0"/>
              </a:rPr>
              <a:t>2. Indication des sources</a:t>
            </a:r>
          </a:p>
          <a:p>
            <a:pPr>
              <a:lnSpc>
                <a:spcPct val="150000"/>
              </a:lnSpc>
              <a:tabLst>
                <a:tab pos="274638" algn="l"/>
              </a:tabLst>
            </a:pPr>
            <a:r>
              <a:rPr lang="fr-CH" sz="1600" dirty="0">
                <a:solidFill>
                  <a:srgbClr val="28465A"/>
                </a:solidFill>
                <a:latin typeface="Arial" panose="020B0604020202020204" pitchFamily="34" charset="0"/>
                <a:cs typeface="Arial" panose="020B0604020202020204" pitchFamily="34" charset="0"/>
              </a:rPr>
              <a:t>	2.1 Droits sur le texte</a:t>
            </a:r>
          </a:p>
          <a:p>
            <a:pPr>
              <a:lnSpc>
                <a:spcPct val="150000"/>
              </a:lnSpc>
              <a:tabLst>
                <a:tab pos="274638" algn="l"/>
              </a:tabLst>
            </a:pPr>
            <a:r>
              <a:rPr lang="fr-CH" sz="1600" dirty="0">
                <a:solidFill>
                  <a:srgbClr val="28465A"/>
                </a:solidFill>
                <a:latin typeface="Arial" panose="020B0604020202020204" pitchFamily="34" charset="0"/>
                <a:cs typeface="Arial" panose="020B0604020202020204" pitchFamily="34" charset="0"/>
              </a:rPr>
              <a:t>	2.2 Droit à l’image</a:t>
            </a:r>
          </a:p>
          <a:p>
            <a:pPr marL="896938" lvl="4">
              <a:spcBef>
                <a:spcPts val="0"/>
              </a:spcBef>
              <a:buFont typeface="Symbol" panose="05050102010706020507" pitchFamily="18" charset="2"/>
              <a:buChar char="-"/>
              <a:tabLst>
                <a:tab pos="274638" algn="l"/>
              </a:tabLst>
            </a:pPr>
            <a:r>
              <a:rPr lang="fr-CH" sz="1600" dirty="0">
                <a:latin typeface="Arial" panose="020B0604020202020204" pitchFamily="34" charset="0"/>
                <a:cs typeface="Arial" panose="020B0604020202020204" pitchFamily="34" charset="0"/>
              </a:rPr>
              <a:t>Droit d’auteur sur des photos</a:t>
            </a:r>
          </a:p>
          <a:p>
            <a:pPr marL="896938" lvl="4">
              <a:spcBef>
                <a:spcPts val="0"/>
              </a:spcBef>
              <a:buFont typeface="Symbol" panose="05050102010706020507" pitchFamily="18" charset="2"/>
              <a:buChar char="-"/>
              <a:tabLst>
                <a:tab pos="274638" algn="l"/>
              </a:tabLst>
            </a:pPr>
            <a:r>
              <a:rPr lang="fr-CH" sz="1600" dirty="0">
                <a:latin typeface="Arial" panose="020B0604020202020204" pitchFamily="34" charset="0"/>
                <a:cs typeface="Arial" panose="020B0604020202020204" pitchFamily="34" charset="0"/>
              </a:rPr>
              <a:t>Licence</a:t>
            </a:r>
          </a:p>
          <a:p>
            <a:pPr>
              <a:lnSpc>
                <a:spcPct val="150000"/>
              </a:lnSpc>
              <a:tabLst>
                <a:tab pos="274638" algn="l"/>
              </a:tabLst>
            </a:pPr>
            <a:r>
              <a:rPr lang="fr-CH" sz="1600" dirty="0">
                <a:solidFill>
                  <a:srgbClr val="28465A"/>
                </a:solidFill>
                <a:latin typeface="Arial" panose="020B0604020202020204" pitchFamily="34" charset="0"/>
                <a:cs typeface="Arial" panose="020B0604020202020204" pitchFamily="34" charset="0"/>
              </a:rPr>
              <a:t>	2.3 Droit à la propre image</a:t>
            </a:r>
          </a:p>
          <a:p>
            <a:pPr>
              <a:lnSpc>
                <a:spcPct val="150000"/>
              </a:lnSpc>
              <a:spcAft>
                <a:spcPts val="600"/>
              </a:spcAft>
              <a:tabLst>
                <a:tab pos="274638" algn="l"/>
              </a:tabLst>
            </a:pPr>
            <a:r>
              <a:rPr lang="fr-CH" sz="1600" dirty="0">
                <a:solidFill>
                  <a:srgbClr val="28465A"/>
                </a:solidFill>
                <a:latin typeface="Arial" panose="020B0604020202020204" pitchFamily="34" charset="0"/>
                <a:cs typeface="Arial" panose="020B0604020202020204" pitchFamily="34" charset="0"/>
              </a:rPr>
              <a:t>	2.4 Droit à l’image cinématographique</a:t>
            </a:r>
          </a:p>
          <a:p>
            <a:pPr>
              <a:lnSpc>
                <a:spcPct val="150000"/>
              </a:lnSpc>
              <a:tabLst>
                <a:tab pos="274638" algn="l"/>
              </a:tabLst>
            </a:pPr>
            <a:r>
              <a:rPr lang="fr-CH" sz="1600" dirty="0">
                <a:solidFill>
                  <a:srgbClr val="28465A"/>
                </a:solidFill>
                <a:latin typeface="Arial" panose="020B0604020202020204" pitchFamily="34" charset="0"/>
                <a:cs typeface="Arial" panose="020B0604020202020204" pitchFamily="34" charset="0"/>
              </a:rPr>
              <a:t>3. Synthèse</a:t>
            </a:r>
          </a:p>
          <a:p>
            <a:endParaRPr lang="de-CH" sz="1200" kern="0" dirty="0"/>
          </a:p>
        </p:txBody>
      </p:sp>
      <p:sp>
        <p:nvSpPr>
          <p:cNvPr id="4" name="Espace réservé du numéro de diapositive 3">
            <a:extLst>
              <a:ext uri="{FF2B5EF4-FFF2-40B4-BE49-F238E27FC236}">
                <a16:creationId xmlns:a16="http://schemas.microsoft.com/office/drawing/2014/main" id="{D304D88D-AA4A-844A-9662-94B72511E64D}"/>
              </a:ext>
            </a:extLst>
          </p:cNvPr>
          <p:cNvSpPr>
            <a:spLocks noGrp="1"/>
          </p:cNvSpPr>
          <p:nvPr>
            <p:ph type="sldNum" sz="quarter" idx="12"/>
          </p:nvPr>
        </p:nvSpPr>
        <p:spPr/>
        <p:txBody>
          <a:bodyPr/>
          <a:lstStyle/>
          <a:p>
            <a:fld id="{D57F1E4F-1CFF-5643-939E-217C01CDF565}" type="slidenum">
              <a:rPr lang="en-US" smtClean="0"/>
              <a:pPr/>
              <a:t>54</a:t>
            </a:fld>
            <a:endParaRPr lang="en-US" dirty="0"/>
          </a:p>
        </p:txBody>
      </p:sp>
      <p:sp>
        <p:nvSpPr>
          <p:cNvPr id="2" name="Espace réservé de la date 1">
            <a:extLst>
              <a:ext uri="{FF2B5EF4-FFF2-40B4-BE49-F238E27FC236}">
                <a16:creationId xmlns:a16="http://schemas.microsoft.com/office/drawing/2014/main" id="{21C9A6BC-9773-4B55-8A8D-A7CD4DCDB6BD}"/>
              </a:ext>
            </a:extLst>
          </p:cNvPr>
          <p:cNvSpPr>
            <a:spLocks noGrp="1"/>
          </p:cNvSpPr>
          <p:nvPr>
            <p:ph type="dt" sz="half" idx="2"/>
          </p:nvPr>
        </p:nvSpPr>
        <p:spPr/>
        <p:txBody>
          <a:bodyPr/>
          <a:lstStyle/>
          <a:p>
            <a:r>
              <a:rPr lang="fr-FR"/>
              <a:t>Version du 02.03.2022</a:t>
            </a:r>
            <a:endParaRPr lang="fr-CH" dirty="0"/>
          </a:p>
        </p:txBody>
      </p:sp>
      <p:sp>
        <p:nvSpPr>
          <p:cNvPr id="3" name="Espace réservé du pied de page 2">
            <a:extLst>
              <a:ext uri="{FF2B5EF4-FFF2-40B4-BE49-F238E27FC236}">
                <a16:creationId xmlns:a16="http://schemas.microsoft.com/office/drawing/2014/main" id="{BA2501FA-4CC0-475B-86F0-225DD6DF9B43}"/>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39079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DFC55085-9CD2-4C9B-A1B8-DD09A0E36E6A}"/>
              </a:ext>
            </a:extLst>
          </p:cNvPr>
          <p:cNvSpPr>
            <a:spLocks noGrp="1"/>
          </p:cNvSpPr>
          <p:nvPr>
            <p:ph type="body" sz="quarter" idx="10"/>
          </p:nvPr>
        </p:nvSpPr>
        <p:spPr>
          <a:xfrm>
            <a:off x="2278382" y="1700810"/>
            <a:ext cx="6265891" cy="432047"/>
          </a:xfrm>
        </p:spPr>
        <p:txBody>
          <a:bodyPr>
            <a:normAutofit fontScale="70000" lnSpcReduction="20000"/>
          </a:bodyPr>
          <a:lstStyle/>
          <a:p>
            <a:r>
              <a:rPr lang="fr-CH" dirty="0">
                <a:latin typeface="Arial" panose="020B0604020202020204" pitchFamily="34" charset="0"/>
              </a:rPr>
              <a:t>1. Top secret - Secret d’affaires</a:t>
            </a:r>
          </a:p>
          <a:p>
            <a:endParaRPr lang="de-CH" dirty="0"/>
          </a:p>
        </p:txBody>
      </p:sp>
      <p:sp>
        <p:nvSpPr>
          <p:cNvPr id="6" name="Inhaltsplatzhalter 2">
            <a:extLst>
              <a:ext uri="{FF2B5EF4-FFF2-40B4-BE49-F238E27FC236}">
                <a16:creationId xmlns:a16="http://schemas.microsoft.com/office/drawing/2014/main" id="{B88A2DDF-20B9-4EDE-98C1-F743C0F1220D}"/>
              </a:ext>
            </a:extLst>
          </p:cNvPr>
          <p:cNvSpPr txBox="1">
            <a:spLocks/>
          </p:cNvSpPr>
          <p:nvPr/>
        </p:nvSpPr>
        <p:spPr bwMode="auto">
          <a:xfrm>
            <a:off x="2135561" y="3004169"/>
            <a:ext cx="6840760" cy="784872"/>
          </a:xfrm>
          <a:prstGeom prst="rect">
            <a:avLst/>
          </a:prstGeom>
          <a:solidFill>
            <a:schemeClr val="bg1">
              <a:lumMod val="95000"/>
            </a:schemeClr>
          </a:solidFill>
          <a:ln>
            <a:noFill/>
          </a:ln>
          <a:effectLst/>
        </p:spPr>
        <p:txBody>
          <a:bodyPr vert="horz" wrap="square" lIns="90000" tIns="90000" rIns="90000" bIns="72000" numCol="1" anchor="ctr"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a:buFont typeface="Wingdings" panose="05000000000000000000" pitchFamily="2" charset="2"/>
              <a:buChar char="§"/>
            </a:pPr>
            <a:r>
              <a:rPr lang="fr-CH" dirty="0">
                <a:latin typeface="Arial" panose="020B0604020202020204" pitchFamily="34" charset="0"/>
                <a:cs typeface="Arial" panose="020B0604020202020204" pitchFamily="34" charset="0"/>
              </a:rPr>
              <a:t>Qu’est-ce qu’un secret d’affaires ?</a:t>
            </a:r>
          </a:p>
        </p:txBody>
      </p:sp>
      <p:sp>
        <p:nvSpPr>
          <p:cNvPr id="7" name="Inhaltsplatzhalter 2">
            <a:extLst>
              <a:ext uri="{FF2B5EF4-FFF2-40B4-BE49-F238E27FC236}">
                <a16:creationId xmlns:a16="http://schemas.microsoft.com/office/drawing/2014/main" id="{8744B964-3FD5-4FFD-82AA-3E34CA5D0FDF}"/>
              </a:ext>
            </a:extLst>
          </p:cNvPr>
          <p:cNvSpPr txBox="1">
            <a:spLocks/>
          </p:cNvSpPr>
          <p:nvPr/>
        </p:nvSpPr>
        <p:spPr bwMode="auto">
          <a:xfrm>
            <a:off x="2157804" y="3933056"/>
            <a:ext cx="6840760" cy="784872"/>
          </a:xfrm>
          <a:prstGeom prst="rect">
            <a:avLst/>
          </a:prstGeom>
          <a:solidFill>
            <a:schemeClr val="bg1">
              <a:lumMod val="95000"/>
            </a:schemeClr>
          </a:solidFill>
          <a:ln>
            <a:noFill/>
          </a:ln>
          <a:effectLst/>
        </p:spPr>
        <p:txBody>
          <a:bodyPr vert="horz" wrap="square" lIns="90000" tIns="90000" rIns="90000" bIns="72000" numCol="1" anchor="ctr"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a:buFont typeface="Wingdings" panose="05000000000000000000" pitchFamily="2" charset="2"/>
              <a:buChar char="§"/>
            </a:pPr>
            <a:r>
              <a:rPr lang="fr-CH" dirty="0">
                <a:latin typeface="Arial" panose="020B0604020202020204" pitchFamily="34" charset="0"/>
                <a:cs typeface="Arial" panose="020B0604020202020204" pitchFamily="34" charset="0"/>
              </a:rPr>
              <a:t>Comment réagir à des questions de tiers sur des informations confidentielles ?</a:t>
            </a:r>
          </a:p>
        </p:txBody>
      </p:sp>
      <p:sp>
        <p:nvSpPr>
          <p:cNvPr id="2" name="Rectangle 1"/>
          <p:cNvSpPr/>
          <p:nvPr/>
        </p:nvSpPr>
        <p:spPr>
          <a:xfrm>
            <a:off x="11068248" y="6353294"/>
            <a:ext cx="300082" cy="215444"/>
          </a:xfrm>
          <a:prstGeom prst="rect">
            <a:avLst/>
          </a:prstGeom>
        </p:spPr>
        <p:txBody>
          <a:bodyPr wrap="none">
            <a:spAutoFit/>
          </a:bodyPr>
          <a:lstStyle/>
          <a:p>
            <a:r>
              <a:rPr lang="en-US" sz="800" dirty="0">
                <a:latin typeface="Arial" panose="020B0604020202020204" pitchFamily="34" charset="0"/>
                <a:cs typeface="Arial" panose="020B0604020202020204" pitchFamily="34" charset="0"/>
              </a:rPr>
              <a:t>56</a:t>
            </a:r>
            <a:endParaRPr lang="fr-CH" sz="800" dirty="0">
              <a:latin typeface="Arial" panose="020B0604020202020204" pitchFamily="34" charset="0"/>
              <a:cs typeface="Arial" panose="020B0604020202020204" pitchFamily="34" charset="0"/>
            </a:endParaRPr>
          </a:p>
        </p:txBody>
      </p:sp>
      <p:sp>
        <p:nvSpPr>
          <p:cNvPr id="3" name="Espace réservé de la date 2">
            <a:extLst>
              <a:ext uri="{FF2B5EF4-FFF2-40B4-BE49-F238E27FC236}">
                <a16:creationId xmlns:a16="http://schemas.microsoft.com/office/drawing/2014/main" id="{4E026A69-CF54-4BEA-A1D0-1A2E0A33FB03}"/>
              </a:ext>
            </a:extLst>
          </p:cNvPr>
          <p:cNvSpPr>
            <a:spLocks noGrp="1"/>
          </p:cNvSpPr>
          <p:nvPr>
            <p:ph type="dt" sz="half" idx="2"/>
          </p:nvPr>
        </p:nvSpPr>
        <p:spPr/>
        <p:txBody>
          <a:bodyPr/>
          <a:lstStyle/>
          <a:p>
            <a:r>
              <a:rPr lang="fr-FR"/>
              <a:t>Version du 02.03.2022</a:t>
            </a:r>
            <a:endParaRPr lang="fr-CH" dirty="0"/>
          </a:p>
        </p:txBody>
      </p:sp>
      <p:sp>
        <p:nvSpPr>
          <p:cNvPr id="4" name="Espace réservé du pied de page 3">
            <a:extLst>
              <a:ext uri="{FF2B5EF4-FFF2-40B4-BE49-F238E27FC236}">
                <a16:creationId xmlns:a16="http://schemas.microsoft.com/office/drawing/2014/main" id="{6735A54F-07F3-4702-AFBC-CED67592A677}"/>
              </a:ext>
            </a:extLst>
          </p:cNvPr>
          <p:cNvSpPr>
            <a:spLocks noGrp="1"/>
          </p:cNvSpPr>
          <p:nvPr>
            <p:ph type="ftr" sz="quarter" idx="3"/>
          </p:nvPr>
        </p:nvSpPr>
        <p:spPr/>
        <p:txBody>
          <a:bodyPr/>
          <a:lstStyle/>
          <a:p>
            <a:r>
              <a:rPr lang="fr-FR"/>
              <a:t>COURS INTERENTREPRISES 1 / 3+1 / 2+1 / 18 Mois</a:t>
            </a:r>
            <a:endParaRPr lang="en-US" dirty="0"/>
          </a:p>
        </p:txBody>
      </p:sp>
      <p:sp>
        <p:nvSpPr>
          <p:cNvPr id="8" name="Espace réservé du numéro de diapositive 7">
            <a:extLst>
              <a:ext uri="{FF2B5EF4-FFF2-40B4-BE49-F238E27FC236}">
                <a16:creationId xmlns:a16="http://schemas.microsoft.com/office/drawing/2014/main" id="{3F1A840C-F9DF-45E1-B285-B99A504DC8A4}"/>
              </a:ext>
            </a:extLst>
          </p:cNvPr>
          <p:cNvSpPr>
            <a:spLocks noGrp="1"/>
          </p:cNvSpPr>
          <p:nvPr>
            <p:ph type="sldNum" sz="quarter" idx="4"/>
          </p:nvPr>
        </p:nvSpPr>
        <p:spPr/>
        <p:txBody>
          <a:bodyPr/>
          <a:lstStyle/>
          <a:p>
            <a:fld id="{D57F1E4F-1CFF-5643-939E-217C01CDF565}" type="slidenum">
              <a:rPr lang="en-US" smtClean="0"/>
              <a:pPr/>
              <a:t>55</a:t>
            </a:fld>
            <a:endParaRPr lang="en-US" dirty="0"/>
          </a:p>
        </p:txBody>
      </p:sp>
    </p:spTree>
    <p:extLst>
      <p:ext uri="{BB962C8B-B14F-4D97-AF65-F5344CB8AC3E}">
        <p14:creationId xmlns:p14="http://schemas.microsoft.com/office/powerpoint/2010/main" val="19569924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71B2DF-3DCA-4266-8812-BD1C26C0CEE8}"/>
              </a:ext>
            </a:extLst>
          </p:cNvPr>
          <p:cNvSpPr>
            <a:spLocks noGrp="1"/>
          </p:cNvSpPr>
          <p:nvPr>
            <p:ph type="title"/>
          </p:nvPr>
        </p:nvSpPr>
        <p:spPr/>
        <p:txBody>
          <a:bodyPr>
            <a:normAutofit fontScale="90000"/>
          </a:bodyPr>
          <a:lstStyle/>
          <a:p>
            <a:r>
              <a:rPr lang="fr-CH" dirty="0"/>
              <a:t>Top secret - Secret d’affaires </a:t>
            </a:r>
          </a:p>
        </p:txBody>
      </p:sp>
      <p:sp>
        <p:nvSpPr>
          <p:cNvPr id="3" name="Inhaltsplatzhalter 2">
            <a:extLst>
              <a:ext uri="{FF2B5EF4-FFF2-40B4-BE49-F238E27FC236}">
                <a16:creationId xmlns:a16="http://schemas.microsoft.com/office/drawing/2014/main" id="{15FA459E-248C-417D-9A70-15F48CBEC5BD}"/>
              </a:ext>
            </a:extLst>
          </p:cNvPr>
          <p:cNvSpPr>
            <a:spLocks noGrp="1"/>
          </p:cNvSpPr>
          <p:nvPr>
            <p:ph idx="1"/>
          </p:nvPr>
        </p:nvSpPr>
        <p:spPr>
          <a:xfrm>
            <a:off x="2286000" y="1868402"/>
            <a:ext cx="7696200" cy="1972078"/>
          </a:xfrm>
        </p:spPr>
        <p:txBody>
          <a:bodyPr>
            <a:normAutofit fontScale="25000" lnSpcReduction="20000"/>
          </a:bodyPr>
          <a:lstStyle/>
          <a:p>
            <a:pPr marL="0" indent="0">
              <a:buNone/>
            </a:pPr>
            <a:r>
              <a:rPr lang="fr-CH" sz="4000" b="1" dirty="0"/>
              <a:t>Directives internes à l’entreprise </a:t>
            </a:r>
            <a:br>
              <a:rPr lang="fr-CH" sz="4000" b="1" dirty="0"/>
            </a:br>
            <a:br>
              <a:rPr lang="fr-CH" sz="4000" b="1" dirty="0"/>
            </a:br>
            <a:br>
              <a:rPr lang="fr-CH" sz="4000" b="1" dirty="0"/>
            </a:br>
            <a:r>
              <a:rPr lang="fr-CH" sz="4000" dirty="0"/>
              <a:t>Lors de la transmission de données sensibles de l’entreprise, il convient de respecter obligatoirement les directives internes de l’entreprise. </a:t>
            </a:r>
            <a:br>
              <a:rPr lang="fr-CH" sz="4000" dirty="0"/>
            </a:br>
            <a:br>
              <a:rPr lang="fr-CH" sz="4000" dirty="0"/>
            </a:br>
            <a:br>
              <a:rPr lang="fr-CH" sz="4000" dirty="0"/>
            </a:br>
            <a:r>
              <a:rPr lang="fr-CH" sz="4000" b="1" dirty="0"/>
              <a:t>Glissière de sécurité:</a:t>
            </a:r>
          </a:p>
          <a:p>
            <a:pPr marL="0" indent="0">
              <a:buNone/>
            </a:pPr>
            <a:endParaRPr lang="de-CH" b="1" dirty="0"/>
          </a:p>
          <a:p>
            <a:pPr marL="0" indent="0">
              <a:buNone/>
            </a:pPr>
            <a:endParaRPr lang="de-CH" b="1" dirty="0"/>
          </a:p>
          <a:p>
            <a:pPr marL="0" indent="0">
              <a:buNone/>
            </a:pPr>
            <a:r>
              <a:rPr lang="fr-CH" sz="4000" b="1" dirty="0"/>
              <a:t>Par exemple:</a:t>
            </a:r>
          </a:p>
          <a:p>
            <a:pPr lvl="1">
              <a:buFontTx/>
              <a:buChar char="-"/>
            </a:pPr>
            <a:r>
              <a:rPr lang="fr-CH" sz="4000" dirty="0"/>
              <a:t>Informations disponibles sur le site internet</a:t>
            </a:r>
          </a:p>
          <a:p>
            <a:pPr lvl="1">
              <a:buFontTx/>
              <a:buChar char="-"/>
            </a:pPr>
            <a:r>
              <a:rPr lang="fr-CH" sz="4000" dirty="0"/>
              <a:t>Rapports d’activité publiés</a:t>
            </a:r>
          </a:p>
          <a:p>
            <a:pPr lvl="1">
              <a:buFontTx/>
              <a:buChar char="-"/>
            </a:pPr>
            <a:r>
              <a:rPr lang="fr-CH" sz="4000" dirty="0"/>
              <a:t>Dépliants et brochures publiés à l’externe</a:t>
            </a:r>
          </a:p>
          <a:p>
            <a:pPr marL="0" indent="0">
              <a:buNone/>
            </a:pPr>
            <a:endParaRPr lang="de-CH" dirty="0"/>
          </a:p>
          <a:p>
            <a:endParaRPr lang="de-CH" dirty="0"/>
          </a:p>
          <a:p>
            <a:pPr marL="0" indent="0">
              <a:buNone/>
            </a:pPr>
            <a:endParaRPr lang="de-CH" dirty="0"/>
          </a:p>
        </p:txBody>
      </p:sp>
      <p:sp>
        <p:nvSpPr>
          <p:cNvPr id="5" name="Inhaltsplatzhalter 2">
            <a:extLst>
              <a:ext uri="{FF2B5EF4-FFF2-40B4-BE49-F238E27FC236}">
                <a16:creationId xmlns:a16="http://schemas.microsoft.com/office/drawing/2014/main" id="{9E47551D-DC17-4A78-A616-39D233B3FAF9}"/>
              </a:ext>
            </a:extLst>
          </p:cNvPr>
          <p:cNvSpPr txBox="1">
            <a:spLocks/>
          </p:cNvSpPr>
          <p:nvPr/>
        </p:nvSpPr>
        <p:spPr bwMode="auto">
          <a:xfrm>
            <a:off x="2229640" y="5062304"/>
            <a:ext cx="7696200" cy="923232"/>
          </a:xfrm>
          <a:prstGeom prst="rect">
            <a:avLst/>
          </a:prstGeom>
          <a:solidFill>
            <a:schemeClr val="tx2">
              <a:lumMod val="20000"/>
              <a:lumOff val="80000"/>
              <a:alpha val="81000"/>
            </a:schemeClr>
          </a:solidFill>
          <a:ln>
            <a:noFill/>
          </a:ln>
          <a:effectLst/>
        </p:spPr>
        <p:txBody>
          <a:bodyPr vert="horz" wrap="square" lIns="144000" tIns="72000" rIns="72000" bIns="72000" numCol="1" anchor="ctr"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lgn="ctr">
              <a:buNone/>
            </a:pPr>
            <a:r>
              <a:rPr lang="fr-CH" b="1" dirty="0">
                <a:latin typeface="Arial" panose="020B0604020202020204" pitchFamily="34" charset="0"/>
                <a:cs typeface="Arial" panose="020B0604020202020204" pitchFamily="34" charset="0"/>
              </a:rPr>
              <a:t>En cas de doute, adressez-vous toujours à votre supérieur</a:t>
            </a:r>
          </a:p>
        </p:txBody>
      </p:sp>
      <p:sp>
        <p:nvSpPr>
          <p:cNvPr id="6" name="Inhaltsplatzhalter 2">
            <a:extLst>
              <a:ext uri="{FF2B5EF4-FFF2-40B4-BE49-F238E27FC236}">
                <a16:creationId xmlns:a16="http://schemas.microsoft.com/office/drawing/2014/main" id="{1D50B68B-2D46-4D03-9534-603F0D6D8FEB}"/>
              </a:ext>
            </a:extLst>
          </p:cNvPr>
          <p:cNvSpPr txBox="1">
            <a:spLocks/>
          </p:cNvSpPr>
          <p:nvPr/>
        </p:nvSpPr>
        <p:spPr bwMode="auto">
          <a:xfrm>
            <a:off x="2286000" y="3068959"/>
            <a:ext cx="7696200" cy="533400"/>
          </a:xfrm>
          <a:prstGeom prst="rect">
            <a:avLst/>
          </a:prstGeom>
          <a:solidFill>
            <a:schemeClr val="tx2">
              <a:lumMod val="20000"/>
              <a:lumOff val="80000"/>
              <a:alpha val="81000"/>
            </a:schemeClr>
          </a:solidFill>
          <a:ln>
            <a:noFill/>
          </a:ln>
          <a:effectLst/>
        </p:spPr>
        <p:txBody>
          <a:bodyPr vert="horz" wrap="square" lIns="144000" tIns="72000" rIns="72000" bIns="72000" numCol="1" anchor="ctr"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lgn="ctr">
              <a:buNone/>
            </a:pPr>
            <a:r>
              <a:rPr lang="fr-CH" sz="1300" dirty="0">
                <a:latin typeface="Arial" panose="020B0604020202020204" pitchFamily="34" charset="0"/>
                <a:cs typeface="Arial" panose="020B0604020202020204" pitchFamily="34" charset="0"/>
              </a:rPr>
              <a:t>Ce qui est accessible à tout à chacun en ligne peut être communiqué à l’extérieur</a:t>
            </a:r>
            <a:r>
              <a:rPr lang="fr-CH" sz="1300" dirty="0"/>
              <a:t> </a:t>
            </a:r>
          </a:p>
        </p:txBody>
      </p:sp>
      <p:sp>
        <p:nvSpPr>
          <p:cNvPr id="8" name="Pfeil: nach rechts 7">
            <a:extLst>
              <a:ext uri="{FF2B5EF4-FFF2-40B4-BE49-F238E27FC236}">
                <a16:creationId xmlns:a16="http://schemas.microsoft.com/office/drawing/2014/main" id="{531EBD3D-C651-4CEE-BF8B-DB50DC1E9489}"/>
              </a:ext>
            </a:extLst>
          </p:cNvPr>
          <p:cNvSpPr/>
          <p:nvPr/>
        </p:nvSpPr>
        <p:spPr>
          <a:xfrm rot="10800000">
            <a:off x="9696400" y="3227648"/>
            <a:ext cx="432048" cy="216024"/>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dirty="0">
              <a:solidFill>
                <a:schemeClr val="tx1"/>
              </a:solidFill>
            </a:endParaRPr>
          </a:p>
        </p:txBody>
      </p:sp>
      <p:sp>
        <p:nvSpPr>
          <p:cNvPr id="9" name="Foliennummernplatzhalter 8">
            <a:extLst>
              <a:ext uri="{FF2B5EF4-FFF2-40B4-BE49-F238E27FC236}">
                <a16:creationId xmlns:a16="http://schemas.microsoft.com/office/drawing/2014/main" id="{15607E08-4427-4532-BA4B-978958514841}"/>
              </a:ext>
            </a:extLst>
          </p:cNvPr>
          <p:cNvSpPr>
            <a:spLocks noGrp="1"/>
          </p:cNvSpPr>
          <p:nvPr>
            <p:ph type="sldNum" sz="quarter" idx="4294967295"/>
          </p:nvPr>
        </p:nvSpPr>
        <p:spPr>
          <a:xfrm>
            <a:off x="11161713" y="6325870"/>
            <a:ext cx="300990" cy="365125"/>
          </a:xfrm>
        </p:spPr>
        <p:txBody>
          <a:bodyPr/>
          <a:lstStyle/>
          <a:p>
            <a:pPr algn="r"/>
            <a:fld id="{4D9E7F07-52BA-4676-A810-3F50F5451F27}" type="slidenum">
              <a:rPr lang="de-CH" smtClean="0"/>
              <a:pPr algn="r"/>
              <a:t>56</a:t>
            </a:fld>
            <a:endParaRPr lang="de-CH" dirty="0"/>
          </a:p>
        </p:txBody>
      </p:sp>
      <p:sp>
        <p:nvSpPr>
          <p:cNvPr id="4" name="Espace réservé de la date 3">
            <a:extLst>
              <a:ext uri="{FF2B5EF4-FFF2-40B4-BE49-F238E27FC236}">
                <a16:creationId xmlns:a16="http://schemas.microsoft.com/office/drawing/2014/main" id="{C54212EE-BC8C-4825-90EC-5C89A883DA46}"/>
              </a:ext>
            </a:extLst>
          </p:cNvPr>
          <p:cNvSpPr>
            <a:spLocks noGrp="1"/>
          </p:cNvSpPr>
          <p:nvPr>
            <p:ph type="dt" sz="half" idx="2"/>
          </p:nvPr>
        </p:nvSpPr>
        <p:spPr/>
        <p:txBody>
          <a:bodyPr/>
          <a:lstStyle/>
          <a:p>
            <a:r>
              <a:rPr lang="fr-FR"/>
              <a:t>Version du 02.03.2022</a:t>
            </a:r>
            <a:endParaRPr lang="fr-CH" dirty="0"/>
          </a:p>
        </p:txBody>
      </p:sp>
      <p:sp>
        <p:nvSpPr>
          <p:cNvPr id="7" name="Espace réservé du pied de page 6">
            <a:extLst>
              <a:ext uri="{FF2B5EF4-FFF2-40B4-BE49-F238E27FC236}">
                <a16:creationId xmlns:a16="http://schemas.microsoft.com/office/drawing/2014/main" id="{D88CF55A-CAC7-4F31-B46D-D761323D90F8}"/>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300670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llipse 8">
            <a:extLst>
              <a:ext uri="{FF2B5EF4-FFF2-40B4-BE49-F238E27FC236}">
                <a16:creationId xmlns:a16="http://schemas.microsoft.com/office/drawing/2014/main" id="{BB2070C8-4085-4EF2-A2A7-42800EA2F9BC}"/>
              </a:ext>
            </a:extLst>
          </p:cNvPr>
          <p:cNvSpPr/>
          <p:nvPr/>
        </p:nvSpPr>
        <p:spPr>
          <a:xfrm>
            <a:off x="8097260" y="4378912"/>
            <a:ext cx="2160000" cy="2160000"/>
          </a:xfrm>
          <a:prstGeom prst="ellipse">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cene3d>
              <a:camera prst="orthographicFront">
                <a:rot lat="0" lon="0" rev="1500000"/>
              </a:camera>
              <a:lightRig rig="threePt" dir="t"/>
            </a:scene3d>
          </a:bodyPr>
          <a:lstStyle/>
          <a:p>
            <a:pPr algn="ctr"/>
            <a:r>
              <a:rPr lang="fr-CH" sz="1100" dirty="0">
                <a:solidFill>
                  <a:schemeClr val="tx1">
                    <a:lumMod val="50000"/>
                    <a:lumOff val="50000"/>
                  </a:schemeClr>
                </a:solidFill>
                <a:latin typeface="Arial" panose="020B0604020202020204" pitchFamily="34" charset="0"/>
                <a:cs typeface="Arial" panose="020B0604020202020204" pitchFamily="34" charset="0"/>
              </a:rPr>
              <a:t>Avantage concurrentiel</a:t>
            </a:r>
          </a:p>
        </p:txBody>
      </p:sp>
      <p:sp>
        <p:nvSpPr>
          <p:cNvPr id="3" name="Ellipse 2">
            <a:extLst>
              <a:ext uri="{FF2B5EF4-FFF2-40B4-BE49-F238E27FC236}">
                <a16:creationId xmlns:a16="http://schemas.microsoft.com/office/drawing/2014/main" id="{FDE4010D-82DB-4515-9191-4DDD988A1745}"/>
              </a:ext>
            </a:extLst>
          </p:cNvPr>
          <p:cNvSpPr/>
          <p:nvPr/>
        </p:nvSpPr>
        <p:spPr>
          <a:xfrm>
            <a:off x="8072117" y="2774417"/>
            <a:ext cx="2160000" cy="2160000"/>
          </a:xfrm>
          <a:prstGeom prst="ellipse">
            <a:avLst/>
          </a:prstGeom>
          <a:solidFill>
            <a:schemeClr val="tx2">
              <a:lumMod val="20000"/>
              <a:lumOff val="80000"/>
            </a:schemeClr>
          </a:solidFill>
          <a:ln>
            <a:gradFill>
              <a:gsLst>
                <a:gs pos="0">
                  <a:schemeClr val="accent1">
                    <a:lumMod val="5000"/>
                    <a:lumOff val="95000"/>
                  </a:schemeClr>
                </a:gs>
                <a:gs pos="74000">
                  <a:schemeClr val="accent1">
                    <a:lumMod val="45000"/>
                    <a:lumOff val="55000"/>
                  </a:schemeClr>
                </a:gs>
                <a:gs pos="87250">
                  <a:srgbClr val="E8E7E5"/>
                </a:gs>
                <a:gs pos="83000">
                  <a:schemeClr val="accent1">
                    <a:lumMod val="45000"/>
                    <a:lumOff val="55000"/>
                  </a:schemeClr>
                </a:gs>
                <a:gs pos="91500">
                  <a:schemeClr val="bg1">
                    <a:lumMod val="6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cene3d>
              <a:camera prst="orthographicFront">
                <a:rot lat="0" lon="0" rev="1500000"/>
              </a:camera>
              <a:lightRig rig="threePt" dir="t"/>
            </a:scene3d>
          </a:bodyPr>
          <a:lstStyle/>
          <a:p>
            <a:pPr algn="ctr"/>
            <a:r>
              <a:rPr lang="fr-CH" sz="1100" dirty="0">
                <a:solidFill>
                  <a:schemeClr val="tx1">
                    <a:lumMod val="50000"/>
                    <a:lumOff val="50000"/>
                  </a:schemeClr>
                </a:solidFill>
                <a:latin typeface="Arial" panose="020B0604020202020204" pitchFamily="34" charset="0"/>
                <a:cs typeface="Arial" panose="020B0604020202020204" pitchFamily="34" charset="0"/>
              </a:rPr>
              <a:t>Potentiel dommageable</a:t>
            </a:r>
          </a:p>
        </p:txBody>
      </p:sp>
      <p:sp>
        <p:nvSpPr>
          <p:cNvPr id="2" name="Titel 1">
            <a:extLst>
              <a:ext uri="{FF2B5EF4-FFF2-40B4-BE49-F238E27FC236}">
                <a16:creationId xmlns:a16="http://schemas.microsoft.com/office/drawing/2014/main" id="{DEADEA07-EE28-4377-9236-F376A56F59DF}"/>
              </a:ext>
            </a:extLst>
          </p:cNvPr>
          <p:cNvSpPr>
            <a:spLocks noGrp="1"/>
          </p:cNvSpPr>
          <p:nvPr>
            <p:ph type="title"/>
          </p:nvPr>
        </p:nvSpPr>
        <p:spPr>
          <a:xfrm>
            <a:off x="2286000" y="533400"/>
            <a:ext cx="8084820" cy="993600"/>
          </a:xfrm>
        </p:spPr>
        <p:txBody>
          <a:bodyPr>
            <a:noAutofit/>
          </a:bodyPr>
          <a:lstStyle/>
          <a:p>
            <a:r>
              <a:rPr lang="fr-CH" sz="3500" dirty="0"/>
              <a:t>Top secret – Secret d’affaires </a:t>
            </a:r>
          </a:p>
        </p:txBody>
      </p:sp>
      <p:sp>
        <p:nvSpPr>
          <p:cNvPr id="6" name="Inhaltsplatzhalter 2">
            <a:extLst>
              <a:ext uri="{FF2B5EF4-FFF2-40B4-BE49-F238E27FC236}">
                <a16:creationId xmlns:a16="http://schemas.microsoft.com/office/drawing/2014/main" id="{36A3BD93-9048-4688-BB3E-66C321783FCC}"/>
              </a:ext>
            </a:extLst>
          </p:cNvPr>
          <p:cNvSpPr txBox="1">
            <a:spLocks/>
          </p:cNvSpPr>
          <p:nvPr/>
        </p:nvSpPr>
        <p:spPr bwMode="auto">
          <a:xfrm>
            <a:off x="2386350" y="1423880"/>
            <a:ext cx="7696200" cy="890827"/>
          </a:xfrm>
          <a:prstGeom prst="rect">
            <a:avLst/>
          </a:prstGeom>
          <a:solidFill>
            <a:schemeClr val="bg1">
              <a:lumMod val="95000"/>
              <a:alpha val="81000"/>
            </a:schemeClr>
          </a:solidFill>
          <a:ln>
            <a:noFill/>
          </a:ln>
          <a:effectLst/>
        </p:spPr>
        <p:txBody>
          <a:bodyPr vert="horz" wrap="square" lIns="90000" tIns="90000" rIns="90000" bIns="9000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buNone/>
            </a:pPr>
            <a:r>
              <a:rPr lang="fr-CH" b="1" dirty="0">
                <a:latin typeface="Arial" panose="020B0604020202020204" pitchFamily="34" charset="0"/>
                <a:cs typeface="Arial" panose="020B0604020202020204" pitchFamily="34" charset="0"/>
              </a:rPr>
              <a:t>Secret d’affaires et secret d’entreprise</a:t>
            </a:r>
          </a:p>
          <a:p>
            <a:pPr marL="0" indent="0">
              <a:lnSpc>
                <a:spcPct val="130000"/>
              </a:lnSpc>
              <a:buNone/>
            </a:pPr>
            <a:r>
              <a:rPr lang="fr-CH" dirty="0">
                <a:latin typeface="Arial" panose="020B0604020202020204" pitchFamily="34" charset="0"/>
                <a:cs typeface="Arial" panose="020B0604020202020204" pitchFamily="34" charset="0"/>
              </a:rPr>
              <a:t>Lorsqu’une distinction est faite entre secret d’affaires et secret d’entreprise, le premier englobe en général des connaissances commerciales et le second des connaissances techniques.</a:t>
            </a:r>
          </a:p>
          <a:p>
            <a:pPr marL="0" indent="0">
              <a:buNone/>
            </a:pPr>
            <a:endParaRPr lang="de-CH" kern="0" dirty="0"/>
          </a:p>
        </p:txBody>
      </p:sp>
      <p:sp>
        <p:nvSpPr>
          <p:cNvPr id="7" name="Inhaltsplatzhalter 2">
            <a:extLst>
              <a:ext uri="{FF2B5EF4-FFF2-40B4-BE49-F238E27FC236}">
                <a16:creationId xmlns:a16="http://schemas.microsoft.com/office/drawing/2014/main" id="{8330F039-2B72-4D27-9336-675EB7B76CBD}"/>
              </a:ext>
            </a:extLst>
          </p:cNvPr>
          <p:cNvSpPr>
            <a:spLocks noGrp="1"/>
          </p:cNvSpPr>
          <p:nvPr>
            <p:ph idx="1"/>
          </p:nvPr>
        </p:nvSpPr>
        <p:spPr>
          <a:xfrm>
            <a:off x="2386350" y="3076016"/>
            <a:ext cx="3593976" cy="2382896"/>
          </a:xfrm>
        </p:spPr>
        <p:txBody>
          <a:bodyPr>
            <a:normAutofit fontScale="25000" lnSpcReduction="20000"/>
          </a:bodyPr>
          <a:lstStyle/>
          <a:p>
            <a:pPr marL="0" indent="0">
              <a:buNone/>
            </a:pPr>
            <a:r>
              <a:rPr lang="fr-CH" sz="4000" b="1" dirty="0"/>
              <a:t>Connaissances commerciales</a:t>
            </a:r>
          </a:p>
          <a:p>
            <a:pPr>
              <a:buFont typeface="Symbol" panose="05050102010706020507" pitchFamily="18" charset="2"/>
              <a:buChar char="-"/>
            </a:pPr>
            <a:r>
              <a:rPr lang="fr-CH" sz="4000" dirty="0"/>
              <a:t>Données, documents stratégiques</a:t>
            </a:r>
          </a:p>
          <a:p>
            <a:pPr>
              <a:spcBef>
                <a:spcPts val="800"/>
              </a:spcBef>
              <a:buFont typeface="Symbol" panose="05050102010706020507" pitchFamily="18" charset="2"/>
              <a:buChar char="-"/>
            </a:pPr>
            <a:r>
              <a:rPr lang="fr-CH" sz="4000" dirty="0"/>
              <a:t> Clients</a:t>
            </a:r>
          </a:p>
          <a:p>
            <a:pPr>
              <a:spcBef>
                <a:spcPts val="800"/>
              </a:spcBef>
              <a:buFont typeface="Symbol" panose="05050102010706020507" pitchFamily="18" charset="2"/>
              <a:buChar char="-"/>
            </a:pPr>
            <a:r>
              <a:rPr lang="fr-CH" sz="4000" dirty="0"/>
              <a:t>Données concernant le personnel</a:t>
            </a:r>
          </a:p>
          <a:p>
            <a:pPr>
              <a:spcBef>
                <a:spcPts val="800"/>
              </a:spcBef>
              <a:buFont typeface="Symbol" panose="05050102010706020507" pitchFamily="18" charset="2"/>
              <a:buChar char="-"/>
            </a:pPr>
            <a:r>
              <a:rPr lang="fr-CH" sz="4000" dirty="0"/>
              <a:t>Fournisseurs</a:t>
            </a:r>
          </a:p>
          <a:p>
            <a:pPr>
              <a:spcBef>
                <a:spcPts val="800"/>
              </a:spcBef>
              <a:buFont typeface="Symbol" panose="05050102010706020507" pitchFamily="18" charset="2"/>
              <a:buChar char="-"/>
            </a:pPr>
            <a:r>
              <a:rPr lang="fr-CH" sz="4000" dirty="0"/>
              <a:t>Solvabilité</a:t>
            </a:r>
          </a:p>
          <a:p>
            <a:pPr>
              <a:spcBef>
                <a:spcPts val="800"/>
              </a:spcBef>
              <a:buFont typeface="Symbol" panose="05050102010706020507" pitchFamily="18" charset="2"/>
              <a:buChar char="-"/>
            </a:pPr>
            <a:r>
              <a:rPr lang="fr-CH" sz="4000" dirty="0"/>
              <a:t>Chiffres commerciaux non publiés</a:t>
            </a:r>
          </a:p>
          <a:p>
            <a:pPr>
              <a:spcBef>
                <a:spcPts val="800"/>
              </a:spcBef>
              <a:buFont typeface="Symbol" panose="05050102010706020507" pitchFamily="18" charset="2"/>
              <a:buChar char="-"/>
            </a:pPr>
            <a:r>
              <a:rPr lang="fr-CH" sz="4000" dirty="0"/>
              <a:t>Concepts marketing</a:t>
            </a:r>
          </a:p>
          <a:p>
            <a:pPr>
              <a:spcBef>
                <a:spcPts val="800"/>
              </a:spcBef>
              <a:buFont typeface="Symbol" panose="05050102010706020507" pitchFamily="18" charset="2"/>
              <a:buChar char="-"/>
            </a:pPr>
            <a:r>
              <a:rPr lang="fr-CH" sz="4000" dirty="0"/>
              <a:t>Pratiques publicitaires</a:t>
            </a:r>
          </a:p>
          <a:p>
            <a:endParaRPr lang="de-CH" dirty="0"/>
          </a:p>
        </p:txBody>
      </p:sp>
      <p:sp>
        <p:nvSpPr>
          <p:cNvPr id="8" name="Inhaltsplatzhalter 2">
            <a:extLst>
              <a:ext uri="{FF2B5EF4-FFF2-40B4-BE49-F238E27FC236}">
                <a16:creationId xmlns:a16="http://schemas.microsoft.com/office/drawing/2014/main" id="{45F81E54-D3DC-4F25-BBF4-2789CB3A0259}"/>
              </a:ext>
            </a:extLst>
          </p:cNvPr>
          <p:cNvSpPr txBox="1">
            <a:spLocks/>
          </p:cNvSpPr>
          <p:nvPr/>
        </p:nvSpPr>
        <p:spPr bwMode="auto">
          <a:xfrm>
            <a:off x="5583284" y="3854417"/>
            <a:ext cx="2488833" cy="2065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buNone/>
            </a:pPr>
            <a:r>
              <a:rPr lang="fr-CH" sz="1000" b="1" dirty="0">
                <a:latin typeface="Arial" panose="020B0604020202020204" pitchFamily="34" charset="0"/>
                <a:cs typeface="Arial" panose="020B0604020202020204" pitchFamily="34" charset="0"/>
              </a:rPr>
              <a:t>Connaissances techniques</a:t>
            </a:r>
            <a:br>
              <a:rPr lang="fr-CH" sz="1000" b="1" dirty="0">
                <a:latin typeface="Arial" panose="020B0604020202020204" pitchFamily="34" charset="0"/>
                <a:cs typeface="Arial" panose="020B0604020202020204" pitchFamily="34" charset="0"/>
              </a:rPr>
            </a:br>
            <a:endParaRPr lang="fr-CH" sz="1000" b="1" dirty="0">
              <a:latin typeface="Arial" panose="020B0604020202020204" pitchFamily="34" charset="0"/>
              <a:cs typeface="Arial" panose="020B0604020202020204" pitchFamily="34" charset="0"/>
            </a:endParaRPr>
          </a:p>
          <a:p>
            <a:pPr>
              <a:buFont typeface="Symbol" panose="05050102010706020507" pitchFamily="18" charset="2"/>
              <a:buChar char="-"/>
            </a:pPr>
            <a:r>
              <a:rPr lang="fr-CH" sz="1000" b="1" dirty="0">
                <a:latin typeface="Arial" panose="020B0604020202020204" pitchFamily="34" charset="0"/>
                <a:cs typeface="Arial" panose="020B0604020202020204" pitchFamily="34" charset="0"/>
              </a:rPr>
              <a:t>Formules</a:t>
            </a:r>
            <a:br>
              <a:rPr lang="fr-CH" sz="1000" b="1" dirty="0">
                <a:latin typeface="Arial" panose="020B0604020202020204" pitchFamily="34" charset="0"/>
                <a:cs typeface="Arial" panose="020B0604020202020204" pitchFamily="34" charset="0"/>
              </a:rPr>
            </a:br>
            <a:endParaRPr lang="fr-CH" sz="1000" b="1" dirty="0">
              <a:latin typeface="Arial" panose="020B0604020202020204" pitchFamily="34" charset="0"/>
              <a:cs typeface="Arial" panose="020B0604020202020204" pitchFamily="34" charset="0"/>
            </a:endParaRPr>
          </a:p>
          <a:p>
            <a:pPr>
              <a:buFont typeface="Symbol" panose="05050102010706020507" pitchFamily="18" charset="2"/>
              <a:buChar char="-"/>
            </a:pPr>
            <a:r>
              <a:rPr lang="fr-CH" sz="1000" b="1" dirty="0">
                <a:latin typeface="Arial" panose="020B0604020202020204" pitchFamily="34" charset="0"/>
                <a:cs typeface="Arial" panose="020B0604020202020204" pitchFamily="34" charset="0"/>
              </a:rPr>
              <a:t>Plans de construction</a:t>
            </a:r>
            <a:br>
              <a:rPr lang="fr-CH" sz="1000" b="1" dirty="0">
                <a:latin typeface="Arial" panose="020B0604020202020204" pitchFamily="34" charset="0"/>
                <a:cs typeface="Arial" panose="020B0604020202020204" pitchFamily="34" charset="0"/>
              </a:rPr>
            </a:br>
            <a:endParaRPr lang="fr-CH" sz="1000" b="1" dirty="0">
              <a:latin typeface="Arial" panose="020B0604020202020204" pitchFamily="34" charset="0"/>
              <a:cs typeface="Arial" panose="020B0604020202020204" pitchFamily="34" charset="0"/>
            </a:endParaRPr>
          </a:p>
          <a:p>
            <a:pPr>
              <a:buFont typeface="Symbol" panose="05050102010706020507" pitchFamily="18" charset="2"/>
              <a:buChar char="-"/>
            </a:pPr>
            <a:r>
              <a:rPr lang="fr-CH" sz="1000" b="1" dirty="0">
                <a:latin typeface="Arial" panose="020B0604020202020204" pitchFamily="34" charset="0"/>
                <a:cs typeface="Arial" panose="020B0604020202020204" pitchFamily="34" charset="0"/>
              </a:rPr>
              <a:t>Techniques de fabrication</a:t>
            </a:r>
            <a:br>
              <a:rPr lang="fr-CH" sz="1000" b="1" dirty="0">
                <a:latin typeface="Arial" panose="020B0604020202020204" pitchFamily="34" charset="0"/>
                <a:cs typeface="Arial" panose="020B0604020202020204" pitchFamily="34" charset="0"/>
              </a:rPr>
            </a:br>
            <a:endParaRPr lang="fr-CH" sz="1000" b="1" dirty="0">
              <a:latin typeface="Arial" panose="020B0604020202020204" pitchFamily="34" charset="0"/>
              <a:cs typeface="Arial" panose="020B0604020202020204" pitchFamily="34" charset="0"/>
            </a:endParaRPr>
          </a:p>
          <a:p>
            <a:pPr>
              <a:buFont typeface="Symbol" panose="05050102010706020507" pitchFamily="18" charset="2"/>
              <a:buChar char="-"/>
            </a:pPr>
            <a:r>
              <a:rPr lang="fr-CH" sz="1000" b="1" dirty="0">
                <a:latin typeface="Arial" panose="020B0604020202020204" pitchFamily="34" charset="0"/>
                <a:cs typeface="Arial" panose="020B0604020202020204" pitchFamily="34" charset="0"/>
              </a:rPr>
              <a:t>Inventions brevetées</a:t>
            </a:r>
          </a:p>
          <a:p>
            <a:endParaRPr lang="de-CH" kern="0" dirty="0"/>
          </a:p>
        </p:txBody>
      </p:sp>
      <p:sp>
        <p:nvSpPr>
          <p:cNvPr id="10" name="Textfeld 9">
            <a:extLst>
              <a:ext uri="{FF2B5EF4-FFF2-40B4-BE49-F238E27FC236}">
                <a16:creationId xmlns:a16="http://schemas.microsoft.com/office/drawing/2014/main" id="{B211FBAD-09DB-4B04-A749-940B37B20758}"/>
              </a:ext>
            </a:extLst>
          </p:cNvPr>
          <p:cNvSpPr txBox="1"/>
          <p:nvPr/>
        </p:nvSpPr>
        <p:spPr>
          <a:xfrm>
            <a:off x="2386350" y="2664803"/>
            <a:ext cx="5412318" cy="307777"/>
          </a:xfrm>
          <a:prstGeom prst="rect">
            <a:avLst/>
          </a:prstGeom>
          <a:solidFill>
            <a:srgbClr val="28465A"/>
          </a:solidFill>
        </p:spPr>
        <p:txBody>
          <a:bodyPr wrap="square" rtlCol="0">
            <a:spAutoFit/>
          </a:bodyPr>
          <a:lstStyle/>
          <a:p>
            <a:r>
              <a:rPr lang="fr-CH" sz="1400" b="1" dirty="0">
                <a:solidFill>
                  <a:schemeClr val="bg1"/>
                </a:solidFill>
                <a:latin typeface="Arial" panose="020B0604020202020204" pitchFamily="34" charset="0"/>
                <a:cs typeface="Arial" panose="020B0604020202020204" pitchFamily="34" charset="0"/>
              </a:rPr>
              <a:t>Casse-tête - les informations privilégiées</a:t>
            </a:r>
          </a:p>
        </p:txBody>
      </p:sp>
      <p:sp>
        <p:nvSpPr>
          <p:cNvPr id="5" name="Foliennummernplatzhalter 4">
            <a:extLst>
              <a:ext uri="{FF2B5EF4-FFF2-40B4-BE49-F238E27FC236}">
                <a16:creationId xmlns:a16="http://schemas.microsoft.com/office/drawing/2014/main" id="{3914B8D2-FD79-4940-884E-650CBBEEBB81}"/>
              </a:ext>
            </a:extLst>
          </p:cNvPr>
          <p:cNvSpPr>
            <a:spLocks noGrp="1"/>
          </p:cNvSpPr>
          <p:nvPr>
            <p:ph type="sldNum" sz="quarter" idx="4294967295"/>
          </p:nvPr>
        </p:nvSpPr>
        <p:spPr>
          <a:xfrm>
            <a:off x="11166708" y="6356349"/>
            <a:ext cx="354732" cy="365125"/>
          </a:xfrm>
        </p:spPr>
        <p:txBody>
          <a:bodyPr/>
          <a:lstStyle/>
          <a:p>
            <a:pPr algn="r"/>
            <a:fld id="{4D9E7F07-52BA-4676-A810-3F50F5451F27}" type="slidenum">
              <a:rPr lang="de-CH" smtClean="0"/>
              <a:pPr algn="r"/>
              <a:t>57</a:t>
            </a:fld>
            <a:endParaRPr lang="de-CH" dirty="0"/>
          </a:p>
        </p:txBody>
      </p:sp>
      <p:sp>
        <p:nvSpPr>
          <p:cNvPr id="4" name="Espace réservé de la date 3">
            <a:extLst>
              <a:ext uri="{FF2B5EF4-FFF2-40B4-BE49-F238E27FC236}">
                <a16:creationId xmlns:a16="http://schemas.microsoft.com/office/drawing/2014/main" id="{937DE3B3-5654-4A94-8457-E982710BEE6A}"/>
              </a:ext>
            </a:extLst>
          </p:cNvPr>
          <p:cNvSpPr>
            <a:spLocks noGrp="1"/>
          </p:cNvSpPr>
          <p:nvPr>
            <p:ph type="dt" sz="half" idx="2"/>
          </p:nvPr>
        </p:nvSpPr>
        <p:spPr/>
        <p:txBody>
          <a:bodyPr/>
          <a:lstStyle/>
          <a:p>
            <a:r>
              <a:rPr lang="fr-FR"/>
              <a:t>Version du 02.03.2022</a:t>
            </a:r>
            <a:endParaRPr lang="fr-CH" dirty="0"/>
          </a:p>
        </p:txBody>
      </p:sp>
      <p:sp>
        <p:nvSpPr>
          <p:cNvPr id="11" name="Espace réservé du pied de page 10">
            <a:extLst>
              <a:ext uri="{FF2B5EF4-FFF2-40B4-BE49-F238E27FC236}">
                <a16:creationId xmlns:a16="http://schemas.microsoft.com/office/drawing/2014/main" id="{0EBAA3EF-7603-46D2-81F5-8AB9A7505C9A}"/>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3651889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6A527685-1905-4C49-8CF6-CFB5CE5FF9FE}"/>
              </a:ext>
            </a:extLst>
          </p:cNvPr>
          <p:cNvSpPr/>
          <p:nvPr/>
        </p:nvSpPr>
        <p:spPr>
          <a:xfrm>
            <a:off x="2318792" y="1868400"/>
            <a:ext cx="7630616" cy="4176464"/>
          </a:xfrm>
          <a:prstGeom prst="rect">
            <a:avLst/>
          </a:prstGeom>
          <a:blipFill dpi="0" rotWithShape="1">
            <a:blip r:embed="rId3">
              <a:alphaModFix amt="32000"/>
              <a:duotone>
                <a:schemeClr val="accent3">
                  <a:shade val="45000"/>
                  <a:satMod val="135000"/>
                </a:schemeClr>
                <a:prstClr val="white"/>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dirty="0">
              <a:solidFill>
                <a:schemeClr val="tx1"/>
              </a:solidFill>
            </a:endParaRPr>
          </a:p>
        </p:txBody>
      </p:sp>
      <p:sp>
        <p:nvSpPr>
          <p:cNvPr id="2" name="Titel 1">
            <a:extLst>
              <a:ext uri="{FF2B5EF4-FFF2-40B4-BE49-F238E27FC236}">
                <a16:creationId xmlns:a16="http://schemas.microsoft.com/office/drawing/2014/main" id="{FF71B2DF-3DCA-4266-8812-BD1C26C0CEE8}"/>
              </a:ext>
            </a:extLst>
          </p:cNvPr>
          <p:cNvSpPr>
            <a:spLocks noGrp="1"/>
          </p:cNvSpPr>
          <p:nvPr>
            <p:ph type="title"/>
          </p:nvPr>
        </p:nvSpPr>
        <p:spPr/>
        <p:txBody>
          <a:bodyPr>
            <a:normAutofit fontScale="90000"/>
          </a:bodyPr>
          <a:lstStyle/>
          <a:p>
            <a:r>
              <a:rPr lang="fr-CH" dirty="0"/>
              <a:t>Informations sensibles et données de l’entreprise</a:t>
            </a:r>
          </a:p>
        </p:txBody>
      </p:sp>
      <p:sp>
        <p:nvSpPr>
          <p:cNvPr id="5" name="Textfeld 4">
            <a:extLst>
              <a:ext uri="{FF2B5EF4-FFF2-40B4-BE49-F238E27FC236}">
                <a16:creationId xmlns:a16="http://schemas.microsoft.com/office/drawing/2014/main" id="{3560B89F-B7D6-4367-BE4E-044E59A77413}"/>
              </a:ext>
            </a:extLst>
          </p:cNvPr>
          <p:cNvSpPr txBox="1"/>
          <p:nvPr/>
        </p:nvSpPr>
        <p:spPr>
          <a:xfrm>
            <a:off x="2360240" y="1988840"/>
            <a:ext cx="7934380" cy="2592288"/>
          </a:xfrm>
          <a:prstGeom prst="rect">
            <a:avLst/>
          </a:prstGeom>
          <a:noFill/>
        </p:spPr>
        <p:txBody>
          <a:bodyPr wrap="square" tIns="90000" bIns="90000" rtlCol="0" anchor="ctr" anchorCtr="0">
            <a:noAutofit/>
          </a:bodyPr>
          <a:lstStyle/>
          <a:p>
            <a:pPr fontAlgn="base">
              <a:spcBef>
                <a:spcPct val="20000"/>
              </a:spcBef>
              <a:spcAft>
                <a:spcPct val="0"/>
              </a:spcAft>
            </a:pPr>
            <a:r>
              <a:rPr lang="fr-CH" sz="1400" b="1" dirty="0">
                <a:solidFill>
                  <a:srgbClr val="28465A"/>
                </a:solidFill>
                <a:latin typeface="Arial" panose="020B0604020202020204" pitchFamily="34" charset="0"/>
                <a:cs typeface="Arial" panose="020B0604020202020204" pitchFamily="34" charset="0"/>
              </a:rPr>
              <a:t>Exemples de réponses à des questions de personnes externes à l’entreprise portant sur des thèmes sensibles (à l’oral, au téléphone):</a:t>
            </a:r>
          </a:p>
          <a:p>
            <a:pPr fontAlgn="base">
              <a:spcBef>
                <a:spcPct val="20000"/>
              </a:spcBef>
              <a:spcAft>
                <a:spcPct val="0"/>
              </a:spcAft>
            </a:pPr>
            <a:endParaRPr lang="de-CH" sz="1400" b="1" dirty="0">
              <a:solidFill>
                <a:srgbClr val="28465A"/>
              </a:solidFill>
              <a:latin typeface="Arial" panose="020B0604020202020204" pitchFamily="34" charset="0"/>
              <a:cs typeface="Arial" panose="020B0604020202020204" pitchFamily="34" charset="0"/>
            </a:endParaRPr>
          </a:p>
          <a:p>
            <a:pPr fontAlgn="base">
              <a:spcBef>
                <a:spcPct val="20000"/>
              </a:spcBef>
              <a:spcAft>
                <a:spcPct val="0"/>
              </a:spcAft>
            </a:pPr>
            <a:r>
              <a:rPr lang="fr-CH" sz="1400" dirty="0">
                <a:solidFill>
                  <a:srgbClr val="28465A"/>
                </a:solidFill>
                <a:latin typeface="Arial" panose="020B0604020202020204" pitchFamily="34" charset="0"/>
                <a:cs typeface="Arial" panose="020B0604020202020204" pitchFamily="34" charset="0"/>
              </a:rPr>
              <a:t>«</a:t>
            </a:r>
            <a:r>
              <a:rPr lang="fr-CH" sz="1400" i="1" dirty="0">
                <a:solidFill>
                  <a:srgbClr val="28465A"/>
                </a:solidFill>
                <a:latin typeface="Arial" panose="020B0604020202020204" pitchFamily="34" charset="0"/>
                <a:cs typeface="Arial" panose="020B0604020202020204" pitchFamily="34" charset="0"/>
              </a:rPr>
              <a:t>Je n’ai aucune information à ce sujet.</a:t>
            </a:r>
            <a:r>
              <a:rPr lang="fr-CH" sz="1400" dirty="0">
                <a:solidFill>
                  <a:srgbClr val="28465A"/>
                </a:solidFill>
                <a:latin typeface="Arial" panose="020B0604020202020204" pitchFamily="34" charset="0"/>
                <a:cs typeface="Arial" panose="020B0604020202020204" pitchFamily="34" charset="0"/>
              </a:rPr>
              <a:t>»</a:t>
            </a:r>
          </a:p>
          <a:p>
            <a:pPr marL="195263" indent="-195263" fontAlgn="base">
              <a:spcBef>
                <a:spcPct val="20000"/>
              </a:spcBef>
              <a:spcAft>
                <a:spcPct val="0"/>
              </a:spcAft>
              <a:buChar char="•"/>
            </a:pPr>
            <a:endParaRPr lang="de-CH" sz="1400" dirty="0">
              <a:solidFill>
                <a:srgbClr val="28465A"/>
              </a:solidFill>
              <a:latin typeface="Arial" panose="020B0604020202020204" pitchFamily="34" charset="0"/>
              <a:cs typeface="Arial" panose="020B0604020202020204" pitchFamily="34" charset="0"/>
            </a:endParaRPr>
          </a:p>
          <a:p>
            <a:pPr fontAlgn="base">
              <a:spcBef>
                <a:spcPct val="20000"/>
              </a:spcBef>
              <a:spcAft>
                <a:spcPct val="0"/>
              </a:spcAft>
            </a:pPr>
            <a:r>
              <a:rPr lang="fr-CH" sz="1400" dirty="0">
                <a:solidFill>
                  <a:srgbClr val="28465A"/>
                </a:solidFill>
                <a:latin typeface="Arial" panose="020B0604020202020204" pitchFamily="34" charset="0"/>
                <a:cs typeface="Arial" panose="020B0604020202020204" pitchFamily="34" charset="0"/>
              </a:rPr>
              <a:t>«</a:t>
            </a:r>
            <a:r>
              <a:rPr lang="fr-CH" sz="1400" i="1" dirty="0">
                <a:solidFill>
                  <a:srgbClr val="28465A"/>
                </a:solidFill>
                <a:latin typeface="Arial" panose="020B0604020202020204" pitchFamily="34" charset="0"/>
                <a:cs typeface="Arial" panose="020B0604020202020204" pitchFamily="34" charset="0"/>
              </a:rPr>
              <a:t>Je ne peux malheureusement pas vous renseigner à ce sujet.</a:t>
            </a:r>
            <a:r>
              <a:rPr lang="fr-CH" sz="1400" dirty="0">
                <a:solidFill>
                  <a:srgbClr val="28465A"/>
                </a:solidFill>
                <a:latin typeface="Arial" panose="020B0604020202020204" pitchFamily="34" charset="0"/>
                <a:cs typeface="Arial" panose="020B0604020202020204" pitchFamily="34" charset="0"/>
              </a:rPr>
              <a:t>»</a:t>
            </a:r>
          </a:p>
          <a:p>
            <a:pPr marL="195263" indent="-195263" fontAlgn="base">
              <a:spcBef>
                <a:spcPct val="20000"/>
              </a:spcBef>
              <a:spcAft>
                <a:spcPct val="0"/>
              </a:spcAft>
              <a:buChar char="•"/>
            </a:pPr>
            <a:endParaRPr lang="de-CH" sz="1400" dirty="0">
              <a:solidFill>
                <a:srgbClr val="28465A"/>
              </a:solidFill>
              <a:latin typeface="Arial" panose="020B0604020202020204" pitchFamily="34" charset="0"/>
              <a:cs typeface="Arial" panose="020B0604020202020204" pitchFamily="34" charset="0"/>
            </a:endParaRPr>
          </a:p>
          <a:p>
            <a:pPr fontAlgn="base">
              <a:spcBef>
                <a:spcPct val="20000"/>
              </a:spcBef>
              <a:spcAft>
                <a:spcPct val="0"/>
              </a:spcAft>
            </a:pPr>
            <a:r>
              <a:rPr lang="fr-CH" sz="1400" dirty="0">
                <a:solidFill>
                  <a:srgbClr val="28465A"/>
                </a:solidFill>
                <a:latin typeface="Arial" panose="020B0604020202020204" pitchFamily="34" charset="0"/>
                <a:cs typeface="Arial" panose="020B0604020202020204" pitchFamily="34" charset="0"/>
              </a:rPr>
              <a:t>«</a:t>
            </a:r>
            <a:r>
              <a:rPr lang="fr-CH" sz="1400" i="1" dirty="0">
                <a:solidFill>
                  <a:srgbClr val="28465A"/>
                </a:solidFill>
                <a:latin typeface="Arial" panose="020B0604020202020204" pitchFamily="34" charset="0"/>
                <a:cs typeface="Arial" panose="020B0604020202020204" pitchFamily="34" charset="0"/>
              </a:rPr>
              <a:t>Cette question dépasse mon domaine de compétence. </a:t>
            </a:r>
            <a:br>
              <a:rPr lang="fr-CH" sz="1400" i="1" dirty="0">
                <a:solidFill>
                  <a:srgbClr val="28465A"/>
                </a:solidFill>
                <a:latin typeface="Arial" panose="020B0604020202020204" pitchFamily="34" charset="0"/>
                <a:cs typeface="Arial" panose="020B0604020202020204" pitchFamily="34" charset="0"/>
              </a:rPr>
            </a:br>
            <a:r>
              <a:rPr lang="fr-CH" sz="1400" i="1" dirty="0">
                <a:solidFill>
                  <a:srgbClr val="28465A"/>
                </a:solidFill>
                <a:latin typeface="Arial" panose="020B0604020202020204" pitchFamily="34" charset="0"/>
                <a:cs typeface="Arial" panose="020B0604020202020204" pitchFamily="34" charset="0"/>
              </a:rPr>
              <a:t>Pour de plus amples informations, veuillez vous adresser à mon supérieur, Madame/Monsieur X</a:t>
            </a:r>
            <a:r>
              <a:rPr lang="fr-CH" sz="1400" dirty="0">
                <a:solidFill>
                  <a:srgbClr val="28465A"/>
                </a:solidFill>
                <a:latin typeface="Arial" panose="020B0604020202020204" pitchFamily="34" charset="0"/>
                <a:cs typeface="Arial" panose="020B0604020202020204" pitchFamily="34" charset="0"/>
              </a:rPr>
              <a:t>.» </a:t>
            </a:r>
          </a:p>
        </p:txBody>
      </p:sp>
      <p:sp>
        <p:nvSpPr>
          <p:cNvPr id="9" name="Textfeld 8">
            <a:extLst>
              <a:ext uri="{FF2B5EF4-FFF2-40B4-BE49-F238E27FC236}">
                <a16:creationId xmlns:a16="http://schemas.microsoft.com/office/drawing/2014/main" id="{BA0AA483-0B05-4070-95A3-6C84DFCD5C96}"/>
              </a:ext>
            </a:extLst>
          </p:cNvPr>
          <p:cNvSpPr txBox="1"/>
          <p:nvPr/>
        </p:nvSpPr>
        <p:spPr>
          <a:xfrm>
            <a:off x="7906851" y="5483400"/>
            <a:ext cx="1814174" cy="381000"/>
          </a:xfrm>
          <a:prstGeom prst="rect">
            <a:avLst/>
          </a:prstGeom>
          <a:noFill/>
          <a:ln>
            <a:solidFill>
              <a:srgbClr val="28465A"/>
            </a:solidFill>
            <a:prstDash val="dash"/>
          </a:ln>
        </p:spPr>
        <p:txBody>
          <a:bodyPr wrap="square" rtlCol="0" anchor="ctr" anchorCtr="0">
            <a:noAutofit/>
          </a:bodyPr>
          <a:lstStyle>
            <a:defPPr>
              <a:defRPr lang="de-DE"/>
            </a:defPPr>
            <a:lvl1pPr algn="ctr">
              <a:defRPr sz="900">
                <a:solidFill>
                  <a:srgbClr val="28465A"/>
                </a:solidFill>
              </a:defRPr>
            </a:lvl1pPr>
          </a:lstStyle>
          <a:p>
            <a:r>
              <a:rPr lang="fr-CH" dirty="0"/>
              <a:t>TayebMEZAHDIA / pixabay</a:t>
            </a:r>
          </a:p>
        </p:txBody>
      </p:sp>
      <p:sp>
        <p:nvSpPr>
          <p:cNvPr id="6" name="Foliennummernplatzhalter 5">
            <a:extLst>
              <a:ext uri="{FF2B5EF4-FFF2-40B4-BE49-F238E27FC236}">
                <a16:creationId xmlns:a16="http://schemas.microsoft.com/office/drawing/2014/main" id="{2B66B3D4-6ECE-4CF9-ABCB-5F3815EB7764}"/>
              </a:ext>
            </a:extLst>
          </p:cNvPr>
          <p:cNvSpPr>
            <a:spLocks noGrp="1"/>
          </p:cNvSpPr>
          <p:nvPr>
            <p:ph type="sldNum" sz="quarter" idx="4294967295"/>
          </p:nvPr>
        </p:nvSpPr>
        <p:spPr>
          <a:xfrm>
            <a:off x="11161713" y="6333490"/>
            <a:ext cx="342900" cy="365125"/>
          </a:xfrm>
        </p:spPr>
        <p:txBody>
          <a:bodyPr/>
          <a:lstStyle/>
          <a:p>
            <a:pPr algn="r"/>
            <a:fld id="{4D9E7F07-52BA-4676-A810-3F50F5451F27}" type="slidenum">
              <a:rPr lang="de-CH" smtClean="0"/>
              <a:pPr algn="r"/>
              <a:t>58</a:t>
            </a:fld>
            <a:endParaRPr lang="de-CH" dirty="0"/>
          </a:p>
        </p:txBody>
      </p:sp>
      <p:sp>
        <p:nvSpPr>
          <p:cNvPr id="4" name="Espace réservé de la date 3">
            <a:extLst>
              <a:ext uri="{FF2B5EF4-FFF2-40B4-BE49-F238E27FC236}">
                <a16:creationId xmlns:a16="http://schemas.microsoft.com/office/drawing/2014/main" id="{91958055-4508-4328-8D10-DDAF728DF7D8}"/>
              </a:ext>
            </a:extLst>
          </p:cNvPr>
          <p:cNvSpPr>
            <a:spLocks noGrp="1"/>
          </p:cNvSpPr>
          <p:nvPr>
            <p:ph type="dt" sz="half" idx="2"/>
          </p:nvPr>
        </p:nvSpPr>
        <p:spPr/>
        <p:txBody>
          <a:bodyPr/>
          <a:lstStyle/>
          <a:p>
            <a:r>
              <a:rPr lang="fr-FR"/>
              <a:t>Version du 02.03.2022</a:t>
            </a:r>
            <a:endParaRPr lang="fr-CH" dirty="0"/>
          </a:p>
        </p:txBody>
      </p:sp>
      <p:sp>
        <p:nvSpPr>
          <p:cNvPr id="7" name="Espace réservé du pied de page 6">
            <a:extLst>
              <a:ext uri="{FF2B5EF4-FFF2-40B4-BE49-F238E27FC236}">
                <a16:creationId xmlns:a16="http://schemas.microsoft.com/office/drawing/2014/main" id="{9F26EE5E-6659-4A31-BE81-01B855F1B010}"/>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320576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DFC55085-9CD2-4C9B-A1B8-DD09A0E36E6A}"/>
              </a:ext>
            </a:extLst>
          </p:cNvPr>
          <p:cNvSpPr>
            <a:spLocks noGrp="1"/>
          </p:cNvSpPr>
          <p:nvPr>
            <p:ph type="body" sz="quarter" idx="10"/>
          </p:nvPr>
        </p:nvSpPr>
        <p:spPr>
          <a:xfrm>
            <a:off x="2278382" y="1700810"/>
            <a:ext cx="6265891" cy="432047"/>
          </a:xfrm>
        </p:spPr>
        <p:txBody>
          <a:bodyPr>
            <a:normAutofit fontScale="70000" lnSpcReduction="20000"/>
          </a:bodyPr>
          <a:lstStyle/>
          <a:p>
            <a:r>
              <a:rPr lang="fr-CH" dirty="0">
                <a:latin typeface="Arial" panose="020B0604020202020204" pitchFamily="34" charset="0"/>
              </a:rPr>
              <a:t>2. Indication des sources</a:t>
            </a:r>
          </a:p>
          <a:p>
            <a:endParaRPr lang="de-CH" dirty="0"/>
          </a:p>
        </p:txBody>
      </p:sp>
      <p:sp>
        <p:nvSpPr>
          <p:cNvPr id="7" name="Inhaltsplatzhalter 2">
            <a:extLst>
              <a:ext uri="{FF2B5EF4-FFF2-40B4-BE49-F238E27FC236}">
                <a16:creationId xmlns:a16="http://schemas.microsoft.com/office/drawing/2014/main" id="{4356CA90-344B-473E-A990-FD3C09568C0C}"/>
              </a:ext>
            </a:extLst>
          </p:cNvPr>
          <p:cNvSpPr txBox="1">
            <a:spLocks/>
          </p:cNvSpPr>
          <p:nvPr/>
        </p:nvSpPr>
        <p:spPr bwMode="auto">
          <a:xfrm>
            <a:off x="2135561" y="3004169"/>
            <a:ext cx="6840760" cy="784872"/>
          </a:xfrm>
          <a:prstGeom prst="rect">
            <a:avLst/>
          </a:prstGeom>
          <a:solidFill>
            <a:schemeClr val="bg1">
              <a:lumMod val="95000"/>
            </a:schemeClr>
          </a:solidFill>
          <a:ln>
            <a:noFill/>
          </a:ln>
          <a:effectLst/>
        </p:spPr>
        <p:txBody>
          <a:bodyPr vert="horz" wrap="square" lIns="90000" tIns="90000" rIns="90000" bIns="72000" numCol="1" anchor="ctr"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a:buFont typeface="Wingdings" panose="05000000000000000000" pitchFamily="2" charset="2"/>
              <a:buChar char="§"/>
            </a:pPr>
            <a:r>
              <a:rPr lang="fr-CH" dirty="0">
                <a:latin typeface="Arial" panose="020B0604020202020204" pitchFamily="34" charset="0"/>
                <a:cs typeface="Arial" panose="020B0604020202020204" pitchFamily="34" charset="0"/>
              </a:rPr>
              <a:t>Quand et où dois-je citer les sources lorsque je publie des contenus ?</a:t>
            </a:r>
          </a:p>
        </p:txBody>
      </p:sp>
      <p:sp>
        <p:nvSpPr>
          <p:cNvPr id="4" name="Foliennummernplatzhalter 5">
            <a:extLst>
              <a:ext uri="{FF2B5EF4-FFF2-40B4-BE49-F238E27FC236}">
                <a16:creationId xmlns:a16="http://schemas.microsoft.com/office/drawing/2014/main" id="{2B66B3D4-6ECE-4CF9-ABCB-5F3815EB7764}"/>
              </a:ext>
            </a:extLst>
          </p:cNvPr>
          <p:cNvSpPr txBox="1">
            <a:spLocks/>
          </p:cNvSpPr>
          <p:nvPr/>
        </p:nvSpPr>
        <p:spPr>
          <a:xfrm>
            <a:off x="11161713" y="6333490"/>
            <a:ext cx="342900" cy="365125"/>
          </a:xfrm>
          <a:prstGeom prst="rect">
            <a:avLst/>
          </a:prstGeom>
        </p:spPr>
        <p:txBody>
          <a:bodyPr vert="horz" lIns="91440" tIns="45720" rIns="91440" bIns="45720" rtlCol="0" anchor="ctr"/>
          <a:lstStyle>
            <a:defPPr>
              <a:defRPr lang="en-US"/>
            </a:defPPr>
            <a:lvl1pPr marL="0" algn="r" defTabSz="457200" rtl="0" eaLnBrk="1" latinLnBrk="0" hangingPunct="1">
              <a:defRPr sz="800" b="0" i="0" kern="1200" baseline="0">
                <a:solidFill>
                  <a:schemeClr val="tx1"/>
                </a:solidFill>
                <a:effectLst/>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dirty="0"/>
              <a:t>60</a:t>
            </a:r>
          </a:p>
        </p:txBody>
      </p:sp>
      <p:sp>
        <p:nvSpPr>
          <p:cNvPr id="2" name="Espace réservé de la date 1">
            <a:extLst>
              <a:ext uri="{FF2B5EF4-FFF2-40B4-BE49-F238E27FC236}">
                <a16:creationId xmlns:a16="http://schemas.microsoft.com/office/drawing/2014/main" id="{537A7AC8-969D-4E17-8076-EC8F092B2CF4}"/>
              </a:ext>
            </a:extLst>
          </p:cNvPr>
          <p:cNvSpPr>
            <a:spLocks noGrp="1"/>
          </p:cNvSpPr>
          <p:nvPr>
            <p:ph type="dt" sz="half" idx="2"/>
          </p:nvPr>
        </p:nvSpPr>
        <p:spPr/>
        <p:txBody>
          <a:bodyPr/>
          <a:lstStyle/>
          <a:p>
            <a:r>
              <a:rPr lang="fr-FR"/>
              <a:t>Version du 02.03.2022</a:t>
            </a:r>
            <a:endParaRPr lang="fr-CH" dirty="0"/>
          </a:p>
        </p:txBody>
      </p:sp>
      <p:sp>
        <p:nvSpPr>
          <p:cNvPr id="3" name="Espace réservé du pied de page 2">
            <a:extLst>
              <a:ext uri="{FF2B5EF4-FFF2-40B4-BE49-F238E27FC236}">
                <a16:creationId xmlns:a16="http://schemas.microsoft.com/office/drawing/2014/main" id="{D9DACE6B-0A02-4C69-B26B-A4E452F083A0}"/>
              </a:ext>
            </a:extLst>
          </p:cNvPr>
          <p:cNvSpPr>
            <a:spLocks noGrp="1"/>
          </p:cNvSpPr>
          <p:nvPr>
            <p:ph type="ftr" sz="quarter" idx="3"/>
          </p:nvPr>
        </p:nvSpPr>
        <p:spPr/>
        <p:txBody>
          <a:bodyPr/>
          <a:lstStyle/>
          <a:p>
            <a:r>
              <a:rPr lang="fr-FR"/>
              <a:t>COURS INTERENTREPRISES 1 / 3+1 / 2+1 / 18 Mois</a:t>
            </a:r>
            <a:endParaRPr lang="en-US" dirty="0"/>
          </a:p>
        </p:txBody>
      </p:sp>
      <p:sp>
        <p:nvSpPr>
          <p:cNvPr id="6" name="Espace réservé du numéro de diapositive 5">
            <a:extLst>
              <a:ext uri="{FF2B5EF4-FFF2-40B4-BE49-F238E27FC236}">
                <a16:creationId xmlns:a16="http://schemas.microsoft.com/office/drawing/2014/main" id="{3CADE558-564F-4308-B21F-F2AF0904458F}"/>
              </a:ext>
            </a:extLst>
          </p:cNvPr>
          <p:cNvSpPr>
            <a:spLocks noGrp="1"/>
          </p:cNvSpPr>
          <p:nvPr>
            <p:ph type="sldNum" sz="quarter" idx="4"/>
          </p:nvPr>
        </p:nvSpPr>
        <p:spPr/>
        <p:txBody>
          <a:bodyPr/>
          <a:lstStyle/>
          <a:p>
            <a:fld id="{D57F1E4F-1CFF-5643-939E-217C01CDF565}" type="slidenum">
              <a:rPr lang="en-US" smtClean="0"/>
              <a:pPr/>
              <a:t>59</a:t>
            </a:fld>
            <a:endParaRPr lang="en-US" dirty="0"/>
          </a:p>
        </p:txBody>
      </p:sp>
    </p:spTree>
    <p:extLst>
      <p:ext uri="{BB962C8B-B14F-4D97-AF65-F5344CB8AC3E}">
        <p14:creationId xmlns:p14="http://schemas.microsoft.com/office/powerpoint/2010/main" val="3895242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742201" y="1894562"/>
            <a:ext cx="7065818" cy="2613023"/>
          </a:xfrm>
          <a:prstGeom prst="rect">
            <a:avLst/>
          </a:prstGeom>
          <a:noFill/>
        </p:spPr>
        <p:txBody>
          <a:bodyPr wrap="square" rtlCol="0">
            <a:spAutoFit/>
          </a:bodyPr>
          <a:lstStyle/>
          <a:p>
            <a:pPr algn="ctr">
              <a:lnSpc>
                <a:spcPct val="90000"/>
              </a:lnSpc>
              <a:buFontTx/>
              <a:buNone/>
            </a:pPr>
            <a:r>
              <a:rPr lang="fr-FR" sz="4200" b="1" dirty="0">
                <a:latin typeface="Arial" panose="020B0604020202020204" pitchFamily="34" charset="0"/>
                <a:cs typeface="Arial" panose="020B0604020202020204" pitchFamily="34" charset="0"/>
              </a:rPr>
              <a:t>Règlement des CI</a:t>
            </a:r>
          </a:p>
          <a:p>
            <a:pPr algn="ctr"/>
            <a:endParaRPr lang="fr-FR" sz="4200" b="1" dirty="0">
              <a:latin typeface="Arial" panose="020B0604020202020204" pitchFamily="34" charset="0"/>
              <a:cs typeface="Arial" panose="020B0604020202020204" pitchFamily="34" charset="0"/>
            </a:endParaRPr>
          </a:p>
          <a:p>
            <a:pPr algn="ctr"/>
            <a:r>
              <a:rPr lang="fr-FR" sz="4200" b="1" dirty="0">
                <a:latin typeface="Arial" panose="020B0604020202020204" pitchFamily="34" charset="0"/>
                <a:cs typeface="Arial" panose="020B0604020202020204" pitchFamily="34" charset="0"/>
              </a:rPr>
              <a:t>Ordonnance 2012</a:t>
            </a:r>
          </a:p>
          <a:p>
            <a:endParaRPr lang="fr-CH" sz="4200" dirty="0"/>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6</a:t>
            </a:fld>
            <a:endParaRPr lang="en-US" dirty="0"/>
          </a:p>
        </p:txBody>
      </p:sp>
      <p:sp>
        <p:nvSpPr>
          <p:cNvPr id="2" name="Espace réservé de la date 1">
            <a:extLst>
              <a:ext uri="{FF2B5EF4-FFF2-40B4-BE49-F238E27FC236}">
                <a16:creationId xmlns:a16="http://schemas.microsoft.com/office/drawing/2014/main" id="{596749BE-4B06-4DE0-9B25-47D33FE77A6D}"/>
              </a:ext>
            </a:extLst>
          </p:cNvPr>
          <p:cNvSpPr>
            <a:spLocks noGrp="1"/>
          </p:cNvSpPr>
          <p:nvPr>
            <p:ph type="dt" sz="half" idx="2"/>
          </p:nvPr>
        </p:nvSpPr>
        <p:spPr/>
        <p:txBody>
          <a:bodyPr/>
          <a:lstStyle/>
          <a:p>
            <a:r>
              <a:rPr lang="fr-FR"/>
              <a:t>Version du 02.03.2022</a:t>
            </a:r>
            <a:endParaRPr lang="fr-CH" dirty="0"/>
          </a:p>
        </p:txBody>
      </p:sp>
      <p:sp>
        <p:nvSpPr>
          <p:cNvPr id="3" name="Espace réservé du pied de page 2">
            <a:extLst>
              <a:ext uri="{FF2B5EF4-FFF2-40B4-BE49-F238E27FC236}">
                <a16:creationId xmlns:a16="http://schemas.microsoft.com/office/drawing/2014/main" id="{85C6FF94-67D3-4097-A666-D9CB97D267B3}"/>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364472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F23B04-4227-473F-B3AC-52D9C2557C76}"/>
              </a:ext>
            </a:extLst>
          </p:cNvPr>
          <p:cNvSpPr>
            <a:spLocks noGrp="1"/>
          </p:cNvSpPr>
          <p:nvPr>
            <p:ph type="title"/>
          </p:nvPr>
        </p:nvSpPr>
        <p:spPr/>
        <p:txBody>
          <a:bodyPr/>
          <a:lstStyle/>
          <a:p>
            <a:r>
              <a:rPr lang="fr-CH" dirty="0"/>
              <a:t>Indication des sources </a:t>
            </a:r>
          </a:p>
        </p:txBody>
      </p:sp>
      <p:sp>
        <p:nvSpPr>
          <p:cNvPr id="3" name="Inhaltsplatzhalter 2">
            <a:extLst>
              <a:ext uri="{FF2B5EF4-FFF2-40B4-BE49-F238E27FC236}">
                <a16:creationId xmlns:a16="http://schemas.microsoft.com/office/drawing/2014/main" id="{DA7BDC90-FE60-48C8-AB0A-466FFE62B083}"/>
              </a:ext>
            </a:extLst>
          </p:cNvPr>
          <p:cNvSpPr>
            <a:spLocks noGrp="1"/>
          </p:cNvSpPr>
          <p:nvPr>
            <p:ph idx="1"/>
          </p:nvPr>
        </p:nvSpPr>
        <p:spPr>
          <a:xfrm>
            <a:off x="2286000" y="1923324"/>
            <a:ext cx="7696200" cy="533401"/>
          </a:xfrm>
        </p:spPr>
        <p:txBody>
          <a:bodyPr>
            <a:normAutofit fontScale="25000" lnSpcReduction="20000"/>
          </a:bodyPr>
          <a:lstStyle/>
          <a:p>
            <a:pPr marL="0" indent="0" algn="just">
              <a:lnSpc>
                <a:spcPct val="170000"/>
              </a:lnSpc>
              <a:spcAft>
                <a:spcPts val="1200"/>
              </a:spcAft>
              <a:buNone/>
            </a:pPr>
            <a:r>
              <a:rPr lang="fr-CH" sz="6000" dirty="0"/>
              <a:t>Lorsque vous utilisez des contenus que vous n’avez pas élaborés vous-même, vous devez toujours indiquer la source.</a:t>
            </a:r>
          </a:p>
          <a:p>
            <a:pPr>
              <a:buFont typeface="Symbol" panose="05050102010706020507" pitchFamily="18" charset="2"/>
              <a:buChar char="-"/>
            </a:pPr>
            <a:endParaRPr lang="de-CH" dirty="0"/>
          </a:p>
          <a:p>
            <a:pPr>
              <a:buFont typeface="Symbol" panose="05050102010706020507" pitchFamily="18" charset="2"/>
              <a:buChar char="-"/>
            </a:pPr>
            <a:endParaRPr lang="de-CH" dirty="0"/>
          </a:p>
          <a:p>
            <a:pPr marL="0" indent="0">
              <a:buNone/>
            </a:pPr>
            <a:endParaRPr lang="de-CH" dirty="0"/>
          </a:p>
        </p:txBody>
      </p:sp>
      <p:sp>
        <p:nvSpPr>
          <p:cNvPr id="5" name="Inhaltsplatzhalter 2">
            <a:extLst>
              <a:ext uri="{FF2B5EF4-FFF2-40B4-BE49-F238E27FC236}">
                <a16:creationId xmlns:a16="http://schemas.microsoft.com/office/drawing/2014/main" id="{51582FF3-DC7E-4231-BFF2-AE5A8CB4C7C4}"/>
              </a:ext>
            </a:extLst>
          </p:cNvPr>
          <p:cNvSpPr txBox="1">
            <a:spLocks/>
          </p:cNvSpPr>
          <p:nvPr/>
        </p:nvSpPr>
        <p:spPr bwMode="auto">
          <a:xfrm>
            <a:off x="2247900" y="2822359"/>
            <a:ext cx="7696200" cy="1584178"/>
          </a:xfrm>
          <a:prstGeom prst="rect">
            <a:avLst/>
          </a:prstGeom>
          <a:solidFill>
            <a:schemeClr val="bg1">
              <a:lumMod val="9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90000" rIns="90000" bIns="9000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spcAft>
                <a:spcPts val="600"/>
              </a:spcAft>
              <a:buNone/>
            </a:pPr>
            <a:r>
              <a:rPr lang="fr-CH" b="1" dirty="0">
                <a:latin typeface="Arial" panose="020B0604020202020204" pitchFamily="34" charset="0"/>
                <a:cs typeface="Arial" panose="020B0604020202020204" pitchFamily="34" charset="0"/>
              </a:rPr>
              <a:t>Indication des sources:</a:t>
            </a:r>
          </a:p>
          <a:p>
            <a:pPr>
              <a:spcBef>
                <a:spcPts val="0"/>
              </a:spcBef>
              <a:spcAft>
                <a:spcPts val="600"/>
              </a:spcAft>
              <a:buFont typeface="Wingdings" panose="05000000000000000000" pitchFamily="2" charset="2"/>
              <a:buChar char="§"/>
            </a:pPr>
            <a:r>
              <a:rPr lang="fr-CH" dirty="0">
                <a:latin typeface="Arial" panose="020B0604020202020204" pitchFamily="34" charset="0"/>
                <a:cs typeface="Arial" panose="020B0604020202020204" pitchFamily="34" charset="0"/>
              </a:rPr>
              <a:t>Texte (paraphrases et citations)</a:t>
            </a:r>
          </a:p>
          <a:p>
            <a:pPr>
              <a:spcBef>
                <a:spcPts val="0"/>
              </a:spcBef>
              <a:spcAft>
                <a:spcPts val="600"/>
              </a:spcAft>
              <a:buFont typeface="Wingdings" panose="05000000000000000000" pitchFamily="2" charset="2"/>
              <a:buChar char="§"/>
            </a:pPr>
            <a:r>
              <a:rPr lang="fr-CH" dirty="0">
                <a:latin typeface="Arial" panose="020B0604020202020204" pitchFamily="34" charset="0"/>
                <a:cs typeface="Arial" panose="020B0604020202020204" pitchFamily="34" charset="0"/>
              </a:rPr>
              <a:t>Illustrations : images et graphiques</a:t>
            </a:r>
          </a:p>
          <a:p>
            <a:pPr>
              <a:spcBef>
                <a:spcPts val="0"/>
              </a:spcBef>
              <a:spcAft>
                <a:spcPts val="600"/>
              </a:spcAft>
              <a:buFont typeface="Wingdings" panose="05000000000000000000" pitchFamily="2" charset="2"/>
              <a:buChar char="§"/>
            </a:pPr>
            <a:r>
              <a:rPr lang="fr-CH" dirty="0">
                <a:latin typeface="Arial" panose="020B0604020202020204" pitchFamily="34" charset="0"/>
                <a:cs typeface="Arial" panose="020B0604020202020204" pitchFamily="34" charset="0"/>
              </a:rPr>
              <a:t>Vidéos</a:t>
            </a:r>
          </a:p>
          <a:p>
            <a:pPr>
              <a:spcBef>
                <a:spcPts val="0"/>
              </a:spcBef>
              <a:spcAft>
                <a:spcPts val="600"/>
              </a:spcAft>
              <a:buFont typeface="Wingdings" panose="05000000000000000000" pitchFamily="2" charset="2"/>
              <a:buChar char="§"/>
            </a:pPr>
            <a:r>
              <a:rPr lang="fr-CH" dirty="0">
                <a:latin typeface="Arial" panose="020B0604020202020204" pitchFamily="34" charset="0"/>
                <a:cs typeface="Arial" panose="020B0604020202020204" pitchFamily="34" charset="0"/>
              </a:rPr>
              <a:t>Tableaux</a:t>
            </a:r>
          </a:p>
          <a:p>
            <a:pPr>
              <a:buFont typeface="Wingdings" panose="05000000000000000000" pitchFamily="2" charset="2"/>
              <a:buChar char="§"/>
            </a:pPr>
            <a:endParaRPr lang="de-CH" kern="0" dirty="0"/>
          </a:p>
        </p:txBody>
      </p:sp>
      <p:sp>
        <p:nvSpPr>
          <p:cNvPr id="6" name="Foliennummernplatzhalter 5">
            <a:extLst>
              <a:ext uri="{FF2B5EF4-FFF2-40B4-BE49-F238E27FC236}">
                <a16:creationId xmlns:a16="http://schemas.microsoft.com/office/drawing/2014/main" id="{58678A64-4B1E-4D34-BBE9-FE88C1555877}"/>
              </a:ext>
            </a:extLst>
          </p:cNvPr>
          <p:cNvSpPr>
            <a:spLocks noGrp="1"/>
          </p:cNvSpPr>
          <p:nvPr>
            <p:ph type="sldNum" sz="quarter" idx="4294967295"/>
          </p:nvPr>
        </p:nvSpPr>
        <p:spPr>
          <a:xfrm>
            <a:off x="11161713" y="6287770"/>
            <a:ext cx="312420" cy="365125"/>
          </a:xfrm>
        </p:spPr>
        <p:txBody>
          <a:bodyPr/>
          <a:lstStyle/>
          <a:p>
            <a:pPr algn="r"/>
            <a:fld id="{4D9E7F07-52BA-4676-A810-3F50F5451F27}" type="slidenum">
              <a:rPr lang="de-CH" smtClean="0"/>
              <a:pPr algn="r"/>
              <a:t>60</a:t>
            </a:fld>
            <a:endParaRPr lang="de-CH" dirty="0"/>
          </a:p>
        </p:txBody>
      </p:sp>
      <p:sp>
        <p:nvSpPr>
          <p:cNvPr id="4" name="Espace réservé de la date 3">
            <a:extLst>
              <a:ext uri="{FF2B5EF4-FFF2-40B4-BE49-F238E27FC236}">
                <a16:creationId xmlns:a16="http://schemas.microsoft.com/office/drawing/2014/main" id="{32ACF6C5-79D4-41B4-9C56-7BD7D696C9F4}"/>
              </a:ext>
            </a:extLst>
          </p:cNvPr>
          <p:cNvSpPr>
            <a:spLocks noGrp="1"/>
          </p:cNvSpPr>
          <p:nvPr>
            <p:ph type="dt" sz="half" idx="2"/>
          </p:nvPr>
        </p:nvSpPr>
        <p:spPr/>
        <p:txBody>
          <a:bodyPr/>
          <a:lstStyle/>
          <a:p>
            <a:r>
              <a:rPr lang="fr-FR"/>
              <a:t>Version du 02.03.2022</a:t>
            </a:r>
            <a:endParaRPr lang="fr-CH" dirty="0"/>
          </a:p>
        </p:txBody>
      </p:sp>
      <p:sp>
        <p:nvSpPr>
          <p:cNvPr id="7" name="Espace réservé du pied de page 6">
            <a:extLst>
              <a:ext uri="{FF2B5EF4-FFF2-40B4-BE49-F238E27FC236}">
                <a16:creationId xmlns:a16="http://schemas.microsoft.com/office/drawing/2014/main" id="{28E9134B-6956-4805-A1EF-4CCB13928668}"/>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113462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1CC070-4085-4904-B413-542DF29E9008}"/>
              </a:ext>
            </a:extLst>
          </p:cNvPr>
          <p:cNvSpPr>
            <a:spLocks noGrp="1"/>
          </p:cNvSpPr>
          <p:nvPr>
            <p:ph type="title"/>
          </p:nvPr>
        </p:nvSpPr>
        <p:spPr/>
        <p:txBody>
          <a:bodyPr/>
          <a:lstStyle/>
          <a:p>
            <a:r>
              <a:rPr lang="fr-CH" dirty="0"/>
              <a:t>Indication des sources</a:t>
            </a:r>
          </a:p>
        </p:txBody>
      </p:sp>
      <p:sp>
        <p:nvSpPr>
          <p:cNvPr id="3" name="Inhaltsplatzhalter 2">
            <a:extLst>
              <a:ext uri="{FF2B5EF4-FFF2-40B4-BE49-F238E27FC236}">
                <a16:creationId xmlns:a16="http://schemas.microsoft.com/office/drawing/2014/main" id="{EB7F425D-FBB1-4049-9F7D-7A04678E64EB}"/>
              </a:ext>
            </a:extLst>
          </p:cNvPr>
          <p:cNvSpPr>
            <a:spLocks noGrp="1"/>
          </p:cNvSpPr>
          <p:nvPr>
            <p:ph idx="1"/>
          </p:nvPr>
        </p:nvSpPr>
        <p:spPr>
          <a:xfrm>
            <a:off x="2286000" y="1868401"/>
            <a:ext cx="7696200" cy="1001621"/>
          </a:xfrm>
        </p:spPr>
        <p:txBody>
          <a:bodyPr>
            <a:normAutofit fontScale="55000" lnSpcReduction="20000"/>
          </a:bodyPr>
          <a:lstStyle/>
          <a:p>
            <a:pPr marL="0" indent="0" algn="just">
              <a:lnSpc>
                <a:spcPct val="120000"/>
              </a:lnSpc>
              <a:buNone/>
            </a:pPr>
            <a:r>
              <a:rPr lang="fr-CH" dirty="0"/>
              <a:t>Dans une première étape, les sources sont citées </a:t>
            </a:r>
            <a:r>
              <a:rPr lang="fr-CH" b="1" dirty="0"/>
              <a:t>directement après</a:t>
            </a:r>
            <a:r>
              <a:rPr lang="fr-CH" dirty="0"/>
              <a:t> un bloc de texte, une image ou une vidéo. Dans une deuxième étape, les sources sont citées dans la </a:t>
            </a:r>
            <a:r>
              <a:rPr lang="fr-CH" b="1" dirty="0"/>
              <a:t>bibliographie</a:t>
            </a:r>
            <a:r>
              <a:rPr lang="fr-CH" dirty="0"/>
              <a:t>.</a:t>
            </a:r>
          </a:p>
          <a:p>
            <a:pPr marL="0" indent="0">
              <a:buNone/>
            </a:pPr>
            <a:endParaRPr lang="de-CH" dirty="0"/>
          </a:p>
          <a:p>
            <a:pPr marL="0" indent="0">
              <a:buNone/>
            </a:pPr>
            <a:endParaRPr lang="de-CH" dirty="0"/>
          </a:p>
          <a:p>
            <a:pPr marL="0" indent="0">
              <a:buNone/>
            </a:pPr>
            <a:endParaRPr lang="de-CH" dirty="0"/>
          </a:p>
          <a:p>
            <a:pPr marL="0" indent="0">
              <a:buNone/>
            </a:pPr>
            <a:endParaRPr lang="de-CH" dirty="0"/>
          </a:p>
          <a:p>
            <a:pPr marL="0" indent="0">
              <a:buNone/>
            </a:pPr>
            <a:endParaRPr lang="de-CH" dirty="0"/>
          </a:p>
          <a:p>
            <a:pPr marL="0" indent="0">
              <a:buNone/>
            </a:pPr>
            <a:endParaRPr lang="de-CH" dirty="0"/>
          </a:p>
          <a:p>
            <a:pPr marL="0" indent="0">
              <a:buNone/>
            </a:pPr>
            <a:endParaRPr lang="de-CH" dirty="0"/>
          </a:p>
          <a:p>
            <a:pPr marL="0" indent="0">
              <a:buNone/>
            </a:pPr>
            <a:endParaRPr lang="de-CH" dirty="0"/>
          </a:p>
          <a:p>
            <a:pPr marL="0" indent="0">
              <a:buNone/>
            </a:pPr>
            <a:endParaRPr lang="de-CH" dirty="0"/>
          </a:p>
        </p:txBody>
      </p:sp>
      <p:sp>
        <p:nvSpPr>
          <p:cNvPr id="6" name="Inhaltsplatzhalter 2">
            <a:extLst>
              <a:ext uri="{FF2B5EF4-FFF2-40B4-BE49-F238E27FC236}">
                <a16:creationId xmlns:a16="http://schemas.microsoft.com/office/drawing/2014/main" id="{01DAB6FB-26EC-4481-88EC-D36315E03316}"/>
              </a:ext>
            </a:extLst>
          </p:cNvPr>
          <p:cNvSpPr txBox="1">
            <a:spLocks/>
          </p:cNvSpPr>
          <p:nvPr/>
        </p:nvSpPr>
        <p:spPr bwMode="auto">
          <a:xfrm>
            <a:off x="2286000" y="2996950"/>
            <a:ext cx="7696200" cy="1584178"/>
          </a:xfrm>
          <a:prstGeom prst="rect">
            <a:avLst/>
          </a:prstGeom>
          <a:solidFill>
            <a:schemeClr val="bg1">
              <a:lumMod val="9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90000" rIns="90000" bIns="9000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spcAft>
                <a:spcPts val="300"/>
              </a:spcAft>
              <a:buNone/>
            </a:pPr>
            <a:r>
              <a:rPr lang="fr-CH" b="1" dirty="0">
                <a:solidFill>
                  <a:schemeClr val="tx1"/>
                </a:solidFill>
                <a:latin typeface="Arial" panose="020B0604020202020204" pitchFamily="34" charset="0"/>
                <a:cs typeface="Arial" panose="020B0604020202020204" pitchFamily="34" charset="0"/>
              </a:rPr>
              <a:t>Dans la bibliographie, on distingue les éléments suivants:</a:t>
            </a:r>
          </a:p>
          <a:p>
            <a:pPr>
              <a:spcAft>
                <a:spcPts val="300"/>
              </a:spcAft>
              <a:buFont typeface="Wingdings" panose="05000000000000000000" pitchFamily="2" charset="2"/>
              <a:buChar char="§"/>
            </a:pPr>
            <a:r>
              <a:rPr lang="fr-CH" dirty="0">
                <a:solidFill>
                  <a:schemeClr val="tx1"/>
                </a:solidFill>
                <a:latin typeface="Arial" panose="020B0604020202020204" pitchFamily="34" charset="0"/>
                <a:cs typeface="Arial" panose="020B0604020202020204" pitchFamily="34" charset="0"/>
              </a:rPr>
              <a:t>La liste des publications</a:t>
            </a:r>
          </a:p>
          <a:p>
            <a:pPr>
              <a:spcAft>
                <a:spcPts val="300"/>
              </a:spcAft>
              <a:buFont typeface="Wingdings" panose="05000000000000000000" pitchFamily="2" charset="2"/>
              <a:buChar char="§"/>
            </a:pPr>
            <a:r>
              <a:rPr lang="fr-CH" dirty="0">
                <a:solidFill>
                  <a:schemeClr val="tx1"/>
                </a:solidFill>
                <a:latin typeface="Arial" panose="020B0604020202020204" pitchFamily="34" charset="0"/>
                <a:cs typeface="Arial" panose="020B0604020202020204" pitchFamily="34" charset="0"/>
              </a:rPr>
              <a:t>La liste des illustrations</a:t>
            </a:r>
          </a:p>
          <a:p>
            <a:pPr>
              <a:spcAft>
                <a:spcPts val="300"/>
              </a:spcAft>
              <a:buFont typeface="Wingdings" panose="05000000000000000000" pitchFamily="2" charset="2"/>
              <a:buChar char="§"/>
            </a:pPr>
            <a:r>
              <a:rPr lang="fr-CH" dirty="0">
                <a:solidFill>
                  <a:schemeClr val="tx1"/>
                </a:solidFill>
                <a:latin typeface="Arial" panose="020B0604020202020204" pitchFamily="34" charset="0"/>
                <a:cs typeface="Arial" panose="020B0604020202020204" pitchFamily="34" charset="0"/>
              </a:rPr>
              <a:t>La liste des vidéos</a:t>
            </a:r>
          </a:p>
          <a:p>
            <a:pPr>
              <a:spcAft>
                <a:spcPts val="300"/>
              </a:spcAft>
              <a:buFont typeface="Wingdings" panose="05000000000000000000" pitchFamily="2" charset="2"/>
              <a:buChar char="§"/>
            </a:pPr>
            <a:r>
              <a:rPr lang="fr-CH" dirty="0">
                <a:solidFill>
                  <a:schemeClr val="tx1"/>
                </a:solidFill>
                <a:latin typeface="Arial" panose="020B0604020202020204" pitchFamily="34" charset="0"/>
                <a:cs typeface="Arial" panose="020B0604020202020204" pitchFamily="34" charset="0"/>
              </a:rPr>
              <a:t>La liste des tableaux</a:t>
            </a:r>
          </a:p>
          <a:p>
            <a:pPr>
              <a:buFont typeface="Wingdings" panose="05000000000000000000" pitchFamily="2" charset="2"/>
              <a:buChar char="§"/>
            </a:pPr>
            <a:endParaRPr lang="de-CH" kern="0" dirty="0"/>
          </a:p>
        </p:txBody>
      </p:sp>
      <p:sp>
        <p:nvSpPr>
          <p:cNvPr id="7" name="Textfeld 6">
            <a:extLst>
              <a:ext uri="{FF2B5EF4-FFF2-40B4-BE49-F238E27FC236}">
                <a16:creationId xmlns:a16="http://schemas.microsoft.com/office/drawing/2014/main" id="{9376452A-B4D1-4725-B8D9-53E837C9231A}"/>
              </a:ext>
            </a:extLst>
          </p:cNvPr>
          <p:cNvSpPr txBox="1"/>
          <p:nvPr/>
        </p:nvSpPr>
        <p:spPr>
          <a:xfrm>
            <a:off x="2209800" y="4891807"/>
            <a:ext cx="7696200" cy="769441"/>
          </a:xfrm>
          <a:prstGeom prst="rect">
            <a:avLst/>
          </a:prstGeom>
          <a:noFill/>
        </p:spPr>
        <p:txBody>
          <a:bodyPr wrap="square" rtlCol="0">
            <a:spAutoFit/>
          </a:bodyPr>
          <a:lstStyle/>
          <a:p>
            <a:r>
              <a:rPr lang="fr-CH" sz="1400" dirty="0">
                <a:latin typeface="Arial" panose="020B0604020202020204" pitchFamily="34" charset="0"/>
                <a:cs typeface="Arial" panose="020B0604020202020204" pitchFamily="34" charset="0"/>
              </a:rPr>
              <a:t>Les sources utilisées sont citées dans la liste correspondante dans l’ordre alphabétique ou par année. </a:t>
            </a:r>
          </a:p>
          <a:p>
            <a:endParaRPr lang="de-CH" sz="1600" dirty="0">
              <a:latin typeface="+mj-lt"/>
            </a:endParaRPr>
          </a:p>
        </p:txBody>
      </p:sp>
      <p:sp>
        <p:nvSpPr>
          <p:cNvPr id="9" name="Foliennummernplatzhalter 8">
            <a:extLst>
              <a:ext uri="{FF2B5EF4-FFF2-40B4-BE49-F238E27FC236}">
                <a16:creationId xmlns:a16="http://schemas.microsoft.com/office/drawing/2014/main" id="{A53E542A-A0AF-4146-B6E8-6D06A6793836}"/>
              </a:ext>
            </a:extLst>
          </p:cNvPr>
          <p:cNvSpPr>
            <a:spLocks noGrp="1"/>
          </p:cNvSpPr>
          <p:nvPr>
            <p:ph type="sldNum" sz="quarter" idx="4294967295"/>
          </p:nvPr>
        </p:nvSpPr>
        <p:spPr>
          <a:xfrm>
            <a:off x="11009313" y="6295390"/>
            <a:ext cx="304800" cy="365125"/>
          </a:xfrm>
        </p:spPr>
        <p:txBody>
          <a:bodyPr/>
          <a:lstStyle/>
          <a:p>
            <a:pPr algn="r"/>
            <a:fld id="{4D9E7F07-52BA-4676-A810-3F50F5451F27}" type="slidenum">
              <a:rPr lang="de-CH" smtClean="0"/>
              <a:pPr algn="r"/>
              <a:t>61</a:t>
            </a:fld>
            <a:endParaRPr lang="de-CH" dirty="0"/>
          </a:p>
        </p:txBody>
      </p:sp>
      <p:sp>
        <p:nvSpPr>
          <p:cNvPr id="4" name="Espace réservé de la date 3">
            <a:extLst>
              <a:ext uri="{FF2B5EF4-FFF2-40B4-BE49-F238E27FC236}">
                <a16:creationId xmlns:a16="http://schemas.microsoft.com/office/drawing/2014/main" id="{EBC98209-D66A-4B3F-BD1C-4F850CF8B0ED}"/>
              </a:ext>
            </a:extLst>
          </p:cNvPr>
          <p:cNvSpPr>
            <a:spLocks noGrp="1"/>
          </p:cNvSpPr>
          <p:nvPr>
            <p:ph type="dt" sz="half" idx="2"/>
          </p:nvPr>
        </p:nvSpPr>
        <p:spPr/>
        <p:txBody>
          <a:bodyPr/>
          <a:lstStyle/>
          <a:p>
            <a:r>
              <a:rPr lang="fr-FR"/>
              <a:t>Version du 02.03.2022</a:t>
            </a:r>
            <a:endParaRPr lang="fr-CH" dirty="0"/>
          </a:p>
        </p:txBody>
      </p:sp>
      <p:sp>
        <p:nvSpPr>
          <p:cNvPr id="5" name="Espace réservé du pied de page 4">
            <a:extLst>
              <a:ext uri="{FF2B5EF4-FFF2-40B4-BE49-F238E27FC236}">
                <a16:creationId xmlns:a16="http://schemas.microsoft.com/office/drawing/2014/main" id="{B18A68D6-2CE8-4C6B-97B3-2491D995F3E3}"/>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305692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DFC55085-9CD2-4C9B-A1B8-DD09A0E36E6A}"/>
              </a:ext>
            </a:extLst>
          </p:cNvPr>
          <p:cNvSpPr>
            <a:spLocks noGrp="1"/>
          </p:cNvSpPr>
          <p:nvPr>
            <p:ph type="body" sz="quarter" idx="10"/>
          </p:nvPr>
        </p:nvSpPr>
        <p:spPr>
          <a:xfrm>
            <a:off x="2278382" y="1700810"/>
            <a:ext cx="6265891" cy="432047"/>
          </a:xfrm>
        </p:spPr>
        <p:txBody>
          <a:bodyPr>
            <a:normAutofit fontScale="70000" lnSpcReduction="20000"/>
          </a:bodyPr>
          <a:lstStyle/>
          <a:p>
            <a:r>
              <a:rPr lang="fr-CH" dirty="0">
                <a:latin typeface="Arial" panose="020B0604020202020204" pitchFamily="34" charset="0"/>
              </a:rPr>
              <a:t>2.1 Droits sur le texte</a:t>
            </a:r>
          </a:p>
          <a:p>
            <a:endParaRPr lang="de-CH" dirty="0"/>
          </a:p>
        </p:txBody>
      </p:sp>
      <p:sp>
        <p:nvSpPr>
          <p:cNvPr id="7" name="Inhaltsplatzhalter 2">
            <a:extLst>
              <a:ext uri="{FF2B5EF4-FFF2-40B4-BE49-F238E27FC236}">
                <a16:creationId xmlns:a16="http://schemas.microsoft.com/office/drawing/2014/main" id="{4356CA90-344B-473E-A990-FD3C09568C0C}"/>
              </a:ext>
            </a:extLst>
          </p:cNvPr>
          <p:cNvSpPr txBox="1">
            <a:spLocks/>
          </p:cNvSpPr>
          <p:nvPr/>
        </p:nvSpPr>
        <p:spPr bwMode="auto">
          <a:xfrm>
            <a:off x="2135561" y="3004169"/>
            <a:ext cx="6840760" cy="784872"/>
          </a:xfrm>
          <a:prstGeom prst="rect">
            <a:avLst/>
          </a:prstGeom>
          <a:solidFill>
            <a:schemeClr val="bg1">
              <a:lumMod val="95000"/>
            </a:schemeClr>
          </a:solidFill>
          <a:ln>
            <a:noFill/>
          </a:ln>
          <a:effectLst/>
        </p:spPr>
        <p:txBody>
          <a:bodyPr vert="horz" wrap="square" lIns="90000" tIns="90000" rIns="90000" bIns="72000" numCol="1" anchor="ctr"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a:buFont typeface="Wingdings" panose="05000000000000000000" pitchFamily="2" charset="2"/>
              <a:buChar char="§"/>
            </a:pPr>
            <a:r>
              <a:rPr lang="fr-CH" dirty="0">
                <a:latin typeface="Arial" panose="020B0604020202020204" pitchFamily="34" charset="0"/>
                <a:cs typeface="Arial" panose="020B0604020202020204" pitchFamily="34" charset="0"/>
              </a:rPr>
              <a:t>Comment renvoyer à un texte que j’ai paraphrasé ?</a:t>
            </a:r>
          </a:p>
        </p:txBody>
      </p:sp>
      <p:sp>
        <p:nvSpPr>
          <p:cNvPr id="6" name="Inhaltsplatzhalter 2">
            <a:extLst>
              <a:ext uri="{FF2B5EF4-FFF2-40B4-BE49-F238E27FC236}">
                <a16:creationId xmlns:a16="http://schemas.microsoft.com/office/drawing/2014/main" id="{39D2CD30-E6D4-4077-A1EE-D6B3D0F755BC}"/>
              </a:ext>
            </a:extLst>
          </p:cNvPr>
          <p:cNvSpPr txBox="1">
            <a:spLocks/>
          </p:cNvSpPr>
          <p:nvPr/>
        </p:nvSpPr>
        <p:spPr bwMode="auto">
          <a:xfrm>
            <a:off x="2157804" y="3933056"/>
            <a:ext cx="6840760" cy="784872"/>
          </a:xfrm>
          <a:prstGeom prst="rect">
            <a:avLst/>
          </a:prstGeom>
          <a:solidFill>
            <a:schemeClr val="bg1">
              <a:lumMod val="95000"/>
            </a:schemeClr>
          </a:solidFill>
          <a:ln>
            <a:noFill/>
          </a:ln>
          <a:effectLst/>
        </p:spPr>
        <p:txBody>
          <a:bodyPr vert="horz" wrap="square" lIns="90000" tIns="90000" rIns="90000" bIns="72000" numCol="1" anchor="ctr"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a:buFont typeface="Wingdings" panose="05000000000000000000" pitchFamily="2" charset="2"/>
              <a:buChar char="§"/>
            </a:pPr>
            <a:r>
              <a:rPr lang="fr-CH" dirty="0">
                <a:latin typeface="Arial" panose="020B0604020202020204" pitchFamily="34" charset="0"/>
                <a:cs typeface="Arial" panose="020B0604020202020204" pitchFamily="34" charset="0"/>
              </a:rPr>
              <a:t>Comment renvoyer à un texte que j’ai repris à l’identique ?</a:t>
            </a:r>
          </a:p>
        </p:txBody>
      </p:sp>
      <p:sp>
        <p:nvSpPr>
          <p:cNvPr id="8" name="Foliennummernplatzhalter 5">
            <a:extLst>
              <a:ext uri="{FF2B5EF4-FFF2-40B4-BE49-F238E27FC236}">
                <a16:creationId xmlns:a16="http://schemas.microsoft.com/office/drawing/2014/main" id="{2B66B3D4-6ECE-4CF9-ABCB-5F3815EB7764}"/>
              </a:ext>
            </a:extLst>
          </p:cNvPr>
          <p:cNvSpPr txBox="1">
            <a:spLocks/>
          </p:cNvSpPr>
          <p:nvPr/>
        </p:nvSpPr>
        <p:spPr>
          <a:xfrm>
            <a:off x="11161713" y="6333490"/>
            <a:ext cx="342900" cy="365125"/>
          </a:xfrm>
          <a:prstGeom prst="rect">
            <a:avLst/>
          </a:prstGeom>
        </p:spPr>
        <p:txBody>
          <a:bodyPr vert="horz" lIns="91440" tIns="45720" rIns="91440" bIns="45720" rtlCol="0" anchor="ctr"/>
          <a:lstStyle>
            <a:defPPr>
              <a:defRPr lang="en-US"/>
            </a:defPPr>
            <a:lvl1pPr marL="0" algn="r" defTabSz="457200" rtl="0" eaLnBrk="1" latinLnBrk="0" hangingPunct="1">
              <a:defRPr sz="800" b="0" i="0" kern="1200" baseline="0">
                <a:solidFill>
                  <a:schemeClr val="tx1"/>
                </a:solidFill>
                <a:effectLst/>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dirty="0"/>
              <a:t>63</a:t>
            </a:r>
          </a:p>
        </p:txBody>
      </p:sp>
      <p:sp>
        <p:nvSpPr>
          <p:cNvPr id="2" name="Espace réservé de la date 1">
            <a:extLst>
              <a:ext uri="{FF2B5EF4-FFF2-40B4-BE49-F238E27FC236}">
                <a16:creationId xmlns:a16="http://schemas.microsoft.com/office/drawing/2014/main" id="{F2100832-84B3-4ED1-B410-47C6981D29C3}"/>
              </a:ext>
            </a:extLst>
          </p:cNvPr>
          <p:cNvSpPr>
            <a:spLocks noGrp="1"/>
          </p:cNvSpPr>
          <p:nvPr>
            <p:ph type="dt" sz="half" idx="2"/>
          </p:nvPr>
        </p:nvSpPr>
        <p:spPr/>
        <p:txBody>
          <a:bodyPr/>
          <a:lstStyle/>
          <a:p>
            <a:r>
              <a:rPr lang="fr-FR"/>
              <a:t>Version du 02.03.2022</a:t>
            </a:r>
            <a:endParaRPr lang="fr-CH" dirty="0"/>
          </a:p>
        </p:txBody>
      </p:sp>
      <p:sp>
        <p:nvSpPr>
          <p:cNvPr id="3" name="Espace réservé du pied de page 2">
            <a:extLst>
              <a:ext uri="{FF2B5EF4-FFF2-40B4-BE49-F238E27FC236}">
                <a16:creationId xmlns:a16="http://schemas.microsoft.com/office/drawing/2014/main" id="{F9E9DBE4-2E51-42EC-8CF3-B3F1A7C4F6F9}"/>
              </a:ext>
            </a:extLst>
          </p:cNvPr>
          <p:cNvSpPr>
            <a:spLocks noGrp="1"/>
          </p:cNvSpPr>
          <p:nvPr>
            <p:ph type="ftr" sz="quarter" idx="3"/>
          </p:nvPr>
        </p:nvSpPr>
        <p:spPr/>
        <p:txBody>
          <a:bodyPr/>
          <a:lstStyle/>
          <a:p>
            <a:r>
              <a:rPr lang="fr-FR"/>
              <a:t>COURS INTERENTREPRISES 1 / 3+1 / 2+1 / 18 Mois</a:t>
            </a:r>
            <a:endParaRPr lang="en-US" dirty="0"/>
          </a:p>
        </p:txBody>
      </p:sp>
      <p:sp>
        <p:nvSpPr>
          <p:cNvPr id="4" name="Espace réservé du numéro de diapositive 3">
            <a:extLst>
              <a:ext uri="{FF2B5EF4-FFF2-40B4-BE49-F238E27FC236}">
                <a16:creationId xmlns:a16="http://schemas.microsoft.com/office/drawing/2014/main" id="{C1E92428-744E-4C21-A089-456C4717AE23}"/>
              </a:ext>
            </a:extLst>
          </p:cNvPr>
          <p:cNvSpPr>
            <a:spLocks noGrp="1"/>
          </p:cNvSpPr>
          <p:nvPr>
            <p:ph type="sldNum" sz="quarter" idx="4"/>
          </p:nvPr>
        </p:nvSpPr>
        <p:spPr/>
        <p:txBody>
          <a:bodyPr/>
          <a:lstStyle/>
          <a:p>
            <a:fld id="{D57F1E4F-1CFF-5643-939E-217C01CDF565}" type="slidenum">
              <a:rPr lang="en-US" smtClean="0"/>
              <a:pPr/>
              <a:t>62</a:t>
            </a:fld>
            <a:endParaRPr lang="en-US" dirty="0"/>
          </a:p>
        </p:txBody>
      </p:sp>
    </p:spTree>
    <p:extLst>
      <p:ext uri="{BB962C8B-B14F-4D97-AF65-F5344CB8AC3E}">
        <p14:creationId xmlns:p14="http://schemas.microsoft.com/office/powerpoint/2010/main" val="18178326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5CBC0-715D-4A78-8C35-8339F238AA6F}"/>
              </a:ext>
            </a:extLst>
          </p:cNvPr>
          <p:cNvSpPr>
            <a:spLocks noGrp="1"/>
          </p:cNvSpPr>
          <p:nvPr>
            <p:ph type="title"/>
          </p:nvPr>
        </p:nvSpPr>
        <p:spPr/>
        <p:txBody>
          <a:bodyPr/>
          <a:lstStyle/>
          <a:p>
            <a:r>
              <a:rPr lang="fr-CH" dirty="0"/>
              <a:t>Passages paraphrasés</a:t>
            </a:r>
          </a:p>
        </p:txBody>
      </p:sp>
      <p:sp>
        <p:nvSpPr>
          <p:cNvPr id="3" name="Inhaltsplatzhalter 2">
            <a:extLst>
              <a:ext uri="{FF2B5EF4-FFF2-40B4-BE49-F238E27FC236}">
                <a16:creationId xmlns:a16="http://schemas.microsoft.com/office/drawing/2014/main" id="{0499B441-F924-4501-BB7F-A4DCBDC239A8}"/>
              </a:ext>
            </a:extLst>
          </p:cNvPr>
          <p:cNvSpPr>
            <a:spLocks noGrp="1"/>
          </p:cNvSpPr>
          <p:nvPr>
            <p:ph idx="1"/>
          </p:nvPr>
        </p:nvSpPr>
        <p:spPr>
          <a:xfrm>
            <a:off x="2133600" y="5581244"/>
            <a:ext cx="7696200" cy="720080"/>
          </a:xfrm>
          <a:solidFill>
            <a:schemeClr val="tx2">
              <a:lumMod val="20000"/>
              <a:lumOff val="80000"/>
            </a:schemeClr>
          </a:solidFill>
        </p:spPr>
        <p:txBody>
          <a:bodyPr vert="horz" lIns="90000" tIns="90000" rIns="90000" bIns="90000" rtlCol="0" anchor="t">
            <a:noAutofit/>
          </a:bodyPr>
          <a:lstStyle/>
          <a:p>
            <a:pPr marL="0" indent="0">
              <a:buNone/>
            </a:pPr>
            <a:r>
              <a:rPr lang="fr-CH" sz="1000" dirty="0">
                <a:cs typeface="Times New Roman" panose="02020603050405020304" pitchFamily="18" charset="0"/>
              </a:rPr>
              <a:t>Dans la bibliographie</a:t>
            </a:r>
          </a:p>
          <a:p>
            <a:pPr marL="0" indent="0">
              <a:spcBef>
                <a:spcPts val="600"/>
              </a:spcBef>
              <a:buNone/>
            </a:pPr>
            <a:r>
              <a:rPr lang="fr-CH" sz="1000" dirty="0"/>
              <a:t>Habermas, Jürgen ([1981] 1987). Théorie de l'agir communicationnel. Tome. 2. Frankfurt am Main: Suhrkamp Verlag.</a:t>
            </a:r>
          </a:p>
        </p:txBody>
      </p:sp>
      <p:sp>
        <p:nvSpPr>
          <p:cNvPr id="8" name="Inhaltsplatzhalter 2">
            <a:extLst>
              <a:ext uri="{FF2B5EF4-FFF2-40B4-BE49-F238E27FC236}">
                <a16:creationId xmlns:a16="http://schemas.microsoft.com/office/drawing/2014/main" id="{5D831E92-7113-4D49-9F4B-D6777AB0F3EC}"/>
              </a:ext>
            </a:extLst>
          </p:cNvPr>
          <p:cNvSpPr txBox="1">
            <a:spLocks/>
          </p:cNvSpPr>
          <p:nvPr/>
        </p:nvSpPr>
        <p:spPr bwMode="auto">
          <a:xfrm>
            <a:off x="2032000" y="1425413"/>
            <a:ext cx="7696200" cy="1253570"/>
          </a:xfrm>
          <a:prstGeom prst="rect">
            <a:avLst/>
          </a:prstGeom>
          <a:noFill/>
          <a:ln>
            <a:noFill/>
          </a:ln>
          <a:effectLst/>
        </p:spPr>
        <p:txBody>
          <a:bodyPr vert="horz" wrap="square" lIns="90000" tIns="90000" rIns="90000" bIns="9000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spcAft>
                <a:spcPts val="300"/>
              </a:spcAft>
              <a:buNone/>
            </a:pPr>
            <a:r>
              <a:rPr lang="fr-CH" b="1" dirty="0">
                <a:latin typeface="Arial" panose="020B0604020202020204" pitchFamily="34" charset="0"/>
                <a:cs typeface="Arial" panose="020B0604020202020204" pitchFamily="34" charset="0"/>
              </a:rPr>
              <a:t>Ouvrages imprimés: renvoi à la source</a:t>
            </a:r>
          </a:p>
          <a:p>
            <a:pPr>
              <a:spcAft>
                <a:spcPts val="300"/>
              </a:spcAft>
              <a:buFont typeface="Wingdings" panose="05000000000000000000" pitchFamily="2" charset="2"/>
              <a:buChar char="§"/>
            </a:pPr>
            <a:r>
              <a:rPr lang="fr-CH" dirty="0">
                <a:latin typeface="Arial" panose="020B0604020202020204" pitchFamily="34" charset="0"/>
                <a:cs typeface="Arial" panose="020B0604020202020204" pitchFamily="34" charset="0"/>
              </a:rPr>
              <a:t>Auteur : institution ou nom de l’auteur</a:t>
            </a:r>
          </a:p>
          <a:p>
            <a:pPr>
              <a:spcAft>
                <a:spcPts val="300"/>
              </a:spcAft>
              <a:buFont typeface="Wingdings" panose="05000000000000000000" pitchFamily="2" charset="2"/>
              <a:buChar char="§"/>
            </a:pPr>
            <a:r>
              <a:rPr lang="fr-CH" dirty="0">
                <a:latin typeface="Arial" panose="020B0604020202020204" pitchFamily="34" charset="0"/>
                <a:cs typeface="Arial" panose="020B0604020202020204" pitchFamily="34" charset="0"/>
              </a:rPr>
              <a:t>Année de publication</a:t>
            </a:r>
          </a:p>
          <a:p>
            <a:pPr>
              <a:spcAft>
                <a:spcPts val="300"/>
              </a:spcAft>
              <a:buFont typeface="Wingdings" panose="05000000000000000000" pitchFamily="2" charset="2"/>
              <a:buChar char="§"/>
            </a:pPr>
            <a:r>
              <a:rPr lang="fr-CH" dirty="0">
                <a:latin typeface="Arial" panose="020B0604020202020204" pitchFamily="34" charset="0"/>
                <a:cs typeface="Arial" panose="020B0604020202020204" pitchFamily="34" charset="0"/>
              </a:rPr>
              <a:t>N° de page</a:t>
            </a:r>
          </a:p>
        </p:txBody>
      </p:sp>
      <p:sp>
        <p:nvSpPr>
          <p:cNvPr id="13" name="Inhaltsplatzhalter 2">
            <a:extLst>
              <a:ext uri="{FF2B5EF4-FFF2-40B4-BE49-F238E27FC236}">
                <a16:creationId xmlns:a16="http://schemas.microsoft.com/office/drawing/2014/main" id="{CA4202AF-BD64-4A32-9B2E-21355C2F777B}"/>
              </a:ext>
            </a:extLst>
          </p:cNvPr>
          <p:cNvSpPr txBox="1">
            <a:spLocks/>
          </p:cNvSpPr>
          <p:nvPr/>
        </p:nvSpPr>
        <p:spPr bwMode="auto">
          <a:xfrm>
            <a:off x="2065935" y="2802469"/>
            <a:ext cx="7696200" cy="605409"/>
          </a:xfrm>
          <a:prstGeom prst="rect">
            <a:avLst/>
          </a:prstGeom>
          <a:solidFill>
            <a:schemeClr val="tx2">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90000" rIns="90000" bIns="9000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buNone/>
            </a:pPr>
            <a:r>
              <a:rPr lang="fr-CH" sz="1200" dirty="0">
                <a:solidFill>
                  <a:schemeClr val="tx1"/>
                </a:solidFill>
                <a:latin typeface="Arial" panose="020B0604020202020204" pitchFamily="34" charset="0"/>
                <a:cs typeface="Arial" panose="020B0604020202020204" pitchFamily="34" charset="0"/>
              </a:rPr>
              <a:t>Selon Habermas, il existe « un rapport de tension insurmontable » entre « capitalisme et démocratie » </a:t>
            </a:r>
            <a:r>
              <a:rPr lang="fr-CH" sz="1200" b="1" dirty="0">
                <a:solidFill>
                  <a:schemeClr val="tx1"/>
                </a:solidFill>
                <a:latin typeface="Arial" panose="020B0604020202020204" pitchFamily="34" charset="0"/>
                <a:cs typeface="Arial" panose="020B0604020202020204" pitchFamily="34" charset="0"/>
              </a:rPr>
              <a:t>(Habermas 1987, p. 379)</a:t>
            </a:r>
            <a:r>
              <a:rPr lang="fr-CH" sz="1200" dirty="0">
                <a:solidFill>
                  <a:schemeClr val="tx1"/>
                </a:solidFill>
                <a:latin typeface="Arial" panose="020B0604020202020204" pitchFamily="34" charset="0"/>
                <a:cs typeface="Arial" panose="020B0604020202020204" pitchFamily="34" charset="0"/>
              </a:rPr>
              <a:t>.</a:t>
            </a:r>
          </a:p>
          <a:p>
            <a:pPr marL="0" indent="0">
              <a:buNone/>
            </a:pPr>
            <a:endParaRPr lang="de-CH" sz="1200" kern="0" dirty="0">
              <a:latin typeface="+mj-lt"/>
              <a:cs typeface="Times New Roman" panose="02020603050405020304" pitchFamily="18" charset="0"/>
            </a:endParaRPr>
          </a:p>
          <a:p>
            <a:endParaRPr lang="de-CH" kern="0" dirty="0"/>
          </a:p>
          <a:p>
            <a:pPr marL="0" indent="0">
              <a:buNone/>
            </a:pPr>
            <a:endParaRPr lang="de-CH" kern="0" dirty="0"/>
          </a:p>
        </p:txBody>
      </p:sp>
      <p:sp>
        <p:nvSpPr>
          <p:cNvPr id="14" name="Inhaltsplatzhalter 2">
            <a:extLst>
              <a:ext uri="{FF2B5EF4-FFF2-40B4-BE49-F238E27FC236}">
                <a16:creationId xmlns:a16="http://schemas.microsoft.com/office/drawing/2014/main" id="{DB12D911-B9CA-40AE-81DD-8B569C1A9003}"/>
              </a:ext>
            </a:extLst>
          </p:cNvPr>
          <p:cNvSpPr txBox="1">
            <a:spLocks/>
          </p:cNvSpPr>
          <p:nvPr/>
        </p:nvSpPr>
        <p:spPr bwMode="auto">
          <a:xfrm>
            <a:off x="2065935" y="3667074"/>
            <a:ext cx="7696200" cy="1836115"/>
          </a:xfrm>
          <a:prstGeom prst="rect">
            <a:avLst/>
          </a:prstGeom>
          <a:solidFill>
            <a:schemeClr val="bg1"/>
          </a:solidFill>
          <a:ln>
            <a:noFill/>
          </a:ln>
          <a:effectLst/>
        </p:spPr>
        <p:txBody>
          <a:bodyPr vert="horz" wrap="square" lIns="90000" tIns="90000" rIns="90000" bIns="9000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spcAft>
                <a:spcPts val="300"/>
              </a:spcAft>
              <a:buNone/>
            </a:pPr>
            <a:r>
              <a:rPr lang="fr-CH" b="1" dirty="0">
                <a:latin typeface="Arial" panose="020B0604020202020204" pitchFamily="34" charset="0"/>
                <a:cs typeface="Arial" panose="020B0604020202020204" pitchFamily="34" charset="0"/>
              </a:rPr>
              <a:t>Ouvrages imprimés: dans la bibliographie</a:t>
            </a:r>
          </a:p>
          <a:p>
            <a:pPr>
              <a:spcAft>
                <a:spcPts val="300"/>
              </a:spcAft>
              <a:buFont typeface="Wingdings" panose="05000000000000000000" pitchFamily="2" charset="2"/>
              <a:buChar char="§"/>
            </a:pPr>
            <a:r>
              <a:rPr lang="fr-CH" dirty="0">
                <a:latin typeface="Arial" panose="020B0604020202020204" pitchFamily="34" charset="0"/>
                <a:cs typeface="Arial" panose="020B0604020202020204" pitchFamily="34" charset="0"/>
              </a:rPr>
              <a:t>Auteur : institution ou </a:t>
            </a:r>
            <a:r>
              <a:rPr lang="fr-CH" u="sng" dirty="0">
                <a:latin typeface="Arial" panose="020B0604020202020204" pitchFamily="34" charset="0"/>
                <a:cs typeface="Arial" panose="020B0604020202020204" pitchFamily="34" charset="0"/>
              </a:rPr>
              <a:t>nom, prénom</a:t>
            </a:r>
            <a:r>
              <a:rPr lang="fr-CH" dirty="0">
                <a:latin typeface="Arial" panose="020B0604020202020204" pitchFamily="34" charset="0"/>
                <a:cs typeface="Arial" panose="020B0604020202020204" pitchFamily="34" charset="0"/>
              </a:rPr>
              <a:t> de l’auteur</a:t>
            </a:r>
          </a:p>
          <a:p>
            <a:pPr>
              <a:spcAft>
                <a:spcPts val="300"/>
              </a:spcAft>
              <a:buFont typeface="Wingdings" panose="05000000000000000000" pitchFamily="2" charset="2"/>
              <a:buChar char="§"/>
            </a:pPr>
            <a:r>
              <a:rPr lang="fr-CH" dirty="0">
                <a:latin typeface="Arial" panose="020B0604020202020204" pitchFamily="34" charset="0"/>
                <a:cs typeface="Arial" panose="020B0604020202020204" pitchFamily="34" charset="0"/>
              </a:rPr>
              <a:t>Année de publication</a:t>
            </a:r>
          </a:p>
          <a:p>
            <a:pPr>
              <a:spcAft>
                <a:spcPts val="300"/>
              </a:spcAft>
              <a:buFont typeface="Wingdings" panose="05000000000000000000" pitchFamily="2" charset="2"/>
              <a:buChar char="§"/>
            </a:pPr>
            <a:r>
              <a:rPr lang="fr-CH" dirty="0">
                <a:latin typeface="Arial" panose="020B0604020202020204" pitchFamily="34" charset="0"/>
                <a:cs typeface="Arial" panose="020B0604020202020204" pitchFamily="34" charset="0"/>
              </a:rPr>
              <a:t>Titre</a:t>
            </a:r>
          </a:p>
          <a:p>
            <a:pPr>
              <a:spcAft>
                <a:spcPts val="300"/>
              </a:spcAft>
              <a:buFont typeface="Wingdings" panose="05000000000000000000" pitchFamily="2" charset="2"/>
              <a:buChar char="§"/>
            </a:pPr>
            <a:r>
              <a:rPr lang="fr-CH" dirty="0">
                <a:latin typeface="Arial" panose="020B0604020202020204" pitchFamily="34" charset="0"/>
                <a:cs typeface="Arial" panose="020B0604020202020204" pitchFamily="34" charset="0"/>
              </a:rPr>
              <a:t>Lieu d’édition</a:t>
            </a:r>
          </a:p>
          <a:p>
            <a:pPr>
              <a:spcAft>
                <a:spcPts val="300"/>
              </a:spcAft>
              <a:buFont typeface="Wingdings" panose="05000000000000000000" pitchFamily="2" charset="2"/>
              <a:buChar char="§"/>
            </a:pPr>
            <a:r>
              <a:rPr lang="fr-CH" dirty="0">
                <a:latin typeface="Arial" panose="020B0604020202020204" pitchFamily="34" charset="0"/>
                <a:cs typeface="Arial" panose="020B0604020202020204" pitchFamily="34" charset="0"/>
              </a:rPr>
              <a:t>Editeur</a:t>
            </a:r>
          </a:p>
        </p:txBody>
      </p:sp>
      <p:grpSp>
        <p:nvGrpSpPr>
          <p:cNvPr id="7" name="Gruppieren 6">
            <a:extLst>
              <a:ext uri="{FF2B5EF4-FFF2-40B4-BE49-F238E27FC236}">
                <a16:creationId xmlns:a16="http://schemas.microsoft.com/office/drawing/2014/main" id="{1F1145BB-8112-460E-BF6E-429CF7FD4E1B}"/>
              </a:ext>
            </a:extLst>
          </p:cNvPr>
          <p:cNvGrpSpPr/>
          <p:nvPr/>
        </p:nvGrpSpPr>
        <p:grpSpPr>
          <a:xfrm>
            <a:off x="5880100" y="1000866"/>
            <a:ext cx="3882035" cy="1116108"/>
            <a:chOff x="4356100" y="1000866"/>
            <a:chExt cx="3882035" cy="1116108"/>
          </a:xfrm>
        </p:grpSpPr>
        <p:sp>
          <p:nvSpPr>
            <p:cNvPr id="9" name="Rechteck 8">
              <a:extLst>
                <a:ext uri="{FF2B5EF4-FFF2-40B4-BE49-F238E27FC236}">
                  <a16:creationId xmlns:a16="http://schemas.microsoft.com/office/drawing/2014/main" id="{C7165EF1-2460-443A-8565-EA9F5453FC9C}"/>
                </a:ext>
              </a:extLst>
            </p:cNvPr>
            <p:cNvSpPr/>
            <p:nvPr/>
          </p:nvSpPr>
          <p:spPr>
            <a:xfrm>
              <a:off x="4356100" y="1565884"/>
              <a:ext cx="3882035" cy="551090"/>
            </a:xfrm>
            <a:prstGeom prst="rect">
              <a:avLst/>
            </a:prstGeom>
            <a:solidFill>
              <a:schemeClr val="bg1">
                <a:lumMod val="95000"/>
              </a:schemeClr>
            </a:solidFill>
          </p:spPr>
          <p:txBody>
            <a:bodyPr wrap="square" lIns="504000" tIns="90000" bIns="90000">
              <a:spAutoFit/>
            </a:bodyPr>
            <a:lstStyle/>
            <a:p>
              <a:r>
                <a:rPr lang="fr-CH" sz="800" dirty="0">
                  <a:solidFill>
                    <a:srgbClr val="28465A"/>
                  </a:solidFill>
                  <a:latin typeface="Arial" panose="020B0604020202020204" pitchFamily="34" charset="0"/>
                  <a:cs typeface="Arial" panose="020B0604020202020204" pitchFamily="34" charset="0"/>
                </a:rPr>
                <a:t>L’utilisation d’éléments de texte sans indication de la source est un vol de propriété intellectuelle, interdit et punissable conformément à la loi sur le droit d’auteur. </a:t>
              </a:r>
            </a:p>
          </p:txBody>
        </p:sp>
        <p:sp>
          <p:nvSpPr>
            <p:cNvPr id="5" name="Pfeil: nach unten 4">
              <a:extLst>
                <a:ext uri="{FF2B5EF4-FFF2-40B4-BE49-F238E27FC236}">
                  <a16:creationId xmlns:a16="http://schemas.microsoft.com/office/drawing/2014/main" id="{4050E89B-98B7-44DE-B0EA-E8EFB058C640}"/>
                </a:ext>
              </a:extLst>
            </p:cNvPr>
            <p:cNvSpPr/>
            <p:nvPr/>
          </p:nvSpPr>
          <p:spPr>
            <a:xfrm rot="16200000">
              <a:off x="4752020" y="964862"/>
              <a:ext cx="288032" cy="36004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dirty="0">
                <a:solidFill>
                  <a:schemeClr val="tx1"/>
                </a:solidFill>
              </a:endParaRPr>
            </a:p>
          </p:txBody>
        </p:sp>
      </p:grpSp>
      <p:sp>
        <p:nvSpPr>
          <p:cNvPr id="6" name="Foliennummernplatzhalter 5">
            <a:extLst>
              <a:ext uri="{FF2B5EF4-FFF2-40B4-BE49-F238E27FC236}">
                <a16:creationId xmlns:a16="http://schemas.microsoft.com/office/drawing/2014/main" id="{910BC8B0-7155-450B-BB3F-EBA53B4B2FF3}"/>
              </a:ext>
            </a:extLst>
          </p:cNvPr>
          <p:cNvSpPr>
            <a:spLocks noGrp="1"/>
          </p:cNvSpPr>
          <p:nvPr>
            <p:ph type="sldNum" sz="quarter" idx="4294967295"/>
          </p:nvPr>
        </p:nvSpPr>
        <p:spPr>
          <a:xfrm>
            <a:off x="11094720" y="6226810"/>
            <a:ext cx="312420" cy="365125"/>
          </a:xfrm>
        </p:spPr>
        <p:txBody>
          <a:bodyPr/>
          <a:lstStyle/>
          <a:p>
            <a:pPr algn="r"/>
            <a:fld id="{4D9E7F07-52BA-4676-A810-3F50F5451F27}" type="slidenum">
              <a:rPr lang="de-CH" smtClean="0"/>
              <a:pPr algn="r"/>
              <a:t>63</a:t>
            </a:fld>
            <a:endParaRPr lang="de-CH" dirty="0"/>
          </a:p>
        </p:txBody>
      </p:sp>
      <p:sp>
        <p:nvSpPr>
          <p:cNvPr id="4" name="Espace réservé de la date 3">
            <a:extLst>
              <a:ext uri="{FF2B5EF4-FFF2-40B4-BE49-F238E27FC236}">
                <a16:creationId xmlns:a16="http://schemas.microsoft.com/office/drawing/2014/main" id="{5849A7EC-F0A8-4B1C-8D6F-65EAA83ADD41}"/>
              </a:ext>
            </a:extLst>
          </p:cNvPr>
          <p:cNvSpPr>
            <a:spLocks noGrp="1"/>
          </p:cNvSpPr>
          <p:nvPr>
            <p:ph type="dt" sz="half" idx="2"/>
          </p:nvPr>
        </p:nvSpPr>
        <p:spPr/>
        <p:txBody>
          <a:bodyPr/>
          <a:lstStyle/>
          <a:p>
            <a:r>
              <a:rPr lang="fr-FR"/>
              <a:t>Version du 02.03.2022</a:t>
            </a:r>
            <a:endParaRPr lang="fr-CH" dirty="0"/>
          </a:p>
        </p:txBody>
      </p:sp>
      <p:sp>
        <p:nvSpPr>
          <p:cNvPr id="10" name="Espace réservé du pied de page 9">
            <a:extLst>
              <a:ext uri="{FF2B5EF4-FFF2-40B4-BE49-F238E27FC236}">
                <a16:creationId xmlns:a16="http://schemas.microsoft.com/office/drawing/2014/main" id="{74BC099D-5B0B-4716-AA14-8C25F223E17F}"/>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31940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5CBC0-715D-4A78-8C35-8339F238AA6F}"/>
              </a:ext>
            </a:extLst>
          </p:cNvPr>
          <p:cNvSpPr>
            <a:spLocks noGrp="1"/>
          </p:cNvSpPr>
          <p:nvPr>
            <p:ph type="title"/>
          </p:nvPr>
        </p:nvSpPr>
        <p:spPr/>
        <p:txBody>
          <a:bodyPr/>
          <a:lstStyle/>
          <a:p>
            <a:r>
              <a:rPr lang="fr-CH" dirty="0"/>
              <a:t>Passages paraphrasés</a:t>
            </a:r>
          </a:p>
        </p:txBody>
      </p:sp>
      <p:sp>
        <p:nvSpPr>
          <p:cNvPr id="9" name="Inhaltsplatzhalter 2">
            <a:extLst>
              <a:ext uri="{FF2B5EF4-FFF2-40B4-BE49-F238E27FC236}">
                <a16:creationId xmlns:a16="http://schemas.microsoft.com/office/drawing/2014/main" id="{3A418335-26E1-469C-AAA8-6FF4AE07E5C8}"/>
              </a:ext>
            </a:extLst>
          </p:cNvPr>
          <p:cNvSpPr txBox="1">
            <a:spLocks/>
          </p:cNvSpPr>
          <p:nvPr/>
        </p:nvSpPr>
        <p:spPr bwMode="auto">
          <a:xfrm>
            <a:off x="2032000" y="1488759"/>
            <a:ext cx="7696200" cy="1118314"/>
          </a:xfrm>
          <a:prstGeom prst="rect">
            <a:avLst/>
          </a:prstGeom>
          <a:solidFill>
            <a:schemeClr val="bg1"/>
          </a:solidFill>
          <a:ln>
            <a:noFill/>
          </a:ln>
          <a:effectLst/>
        </p:spPr>
        <p:txBody>
          <a:bodyPr vert="horz" wrap="square" lIns="90000" tIns="90000" rIns="90000" bIns="9000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spcAft>
                <a:spcPts val="300"/>
              </a:spcAft>
              <a:buNone/>
            </a:pPr>
            <a:r>
              <a:rPr lang="fr-CH" b="1" dirty="0">
                <a:latin typeface="Arial" panose="020B0604020202020204" pitchFamily="34" charset="0"/>
                <a:cs typeface="Arial" panose="020B0604020202020204" pitchFamily="34" charset="0"/>
              </a:rPr>
              <a:t>Articles en ligne : renvoi à la source</a:t>
            </a:r>
          </a:p>
          <a:p>
            <a:pPr>
              <a:spcAft>
                <a:spcPts val="300"/>
              </a:spcAft>
              <a:buFont typeface="Wingdings" panose="05000000000000000000" pitchFamily="2" charset="2"/>
              <a:buChar char="§"/>
            </a:pPr>
            <a:r>
              <a:rPr lang="fr-CH" dirty="0">
                <a:latin typeface="Arial" panose="020B0604020202020204" pitchFamily="34" charset="0"/>
                <a:cs typeface="Arial" panose="020B0604020202020204" pitchFamily="34" charset="0"/>
              </a:rPr>
              <a:t>Auteur : institution ou nom de l’auteur</a:t>
            </a:r>
          </a:p>
          <a:p>
            <a:pPr>
              <a:spcAft>
                <a:spcPts val="300"/>
              </a:spcAft>
              <a:buFont typeface="Wingdings" panose="05000000000000000000" pitchFamily="2" charset="2"/>
              <a:buChar char="§"/>
            </a:pPr>
            <a:r>
              <a:rPr lang="fr-CH" dirty="0">
                <a:latin typeface="Arial" panose="020B0604020202020204" pitchFamily="34" charset="0"/>
                <a:cs typeface="Arial" panose="020B0604020202020204" pitchFamily="34" charset="0"/>
              </a:rPr>
              <a:t>Mois et année de la publication</a:t>
            </a:r>
          </a:p>
        </p:txBody>
      </p:sp>
      <p:sp>
        <p:nvSpPr>
          <p:cNvPr id="11" name="Inhaltsplatzhalter 2">
            <a:extLst>
              <a:ext uri="{FF2B5EF4-FFF2-40B4-BE49-F238E27FC236}">
                <a16:creationId xmlns:a16="http://schemas.microsoft.com/office/drawing/2014/main" id="{EC3F2A84-86A1-4B57-944A-52A182FCBA6F}"/>
              </a:ext>
            </a:extLst>
          </p:cNvPr>
          <p:cNvSpPr txBox="1">
            <a:spLocks/>
          </p:cNvSpPr>
          <p:nvPr/>
        </p:nvSpPr>
        <p:spPr bwMode="auto">
          <a:xfrm>
            <a:off x="2032000" y="2555642"/>
            <a:ext cx="7696200" cy="389384"/>
          </a:xfrm>
          <a:prstGeom prst="rect">
            <a:avLst/>
          </a:prstGeom>
          <a:solidFill>
            <a:schemeClr val="tx2">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90000" rIns="90000" bIns="9000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buNone/>
            </a:pPr>
            <a:r>
              <a:rPr lang="fr-CH" sz="1200" dirty="0">
                <a:latin typeface="Arial" panose="020B0604020202020204" pitchFamily="34" charset="0"/>
                <a:cs typeface="Arial" panose="020B0604020202020204" pitchFamily="34" charset="0"/>
              </a:rPr>
              <a:t>Le bien-être des Suisses évalué comme bon par un rapport social </a:t>
            </a:r>
            <a:r>
              <a:rPr lang="fr-CH" sz="1200" b="1" kern="0" dirty="0">
                <a:latin typeface="Arial" panose="020B0604020202020204" pitchFamily="34" charset="0"/>
                <a:cs typeface="Arial" panose="020B0604020202020204" pitchFamily="34" charset="0"/>
              </a:rPr>
              <a:t>(RTS, octobre 2016).</a:t>
            </a:r>
          </a:p>
          <a:p>
            <a:endParaRPr lang="fr-CH" kern="0" dirty="0"/>
          </a:p>
          <a:p>
            <a:pPr marL="0" indent="0">
              <a:buNone/>
            </a:pPr>
            <a:endParaRPr lang="fr-CH" kern="0" dirty="0"/>
          </a:p>
        </p:txBody>
      </p:sp>
      <p:sp>
        <p:nvSpPr>
          <p:cNvPr id="10" name="Inhaltsplatzhalter 2">
            <a:extLst>
              <a:ext uri="{FF2B5EF4-FFF2-40B4-BE49-F238E27FC236}">
                <a16:creationId xmlns:a16="http://schemas.microsoft.com/office/drawing/2014/main" id="{D1872AF5-9000-4476-8CE2-A88358F1C7AC}"/>
              </a:ext>
            </a:extLst>
          </p:cNvPr>
          <p:cNvSpPr txBox="1">
            <a:spLocks/>
          </p:cNvSpPr>
          <p:nvPr/>
        </p:nvSpPr>
        <p:spPr bwMode="auto">
          <a:xfrm>
            <a:off x="2032000" y="3229935"/>
            <a:ext cx="7696200" cy="1651714"/>
          </a:xfrm>
          <a:prstGeom prst="rect">
            <a:avLst/>
          </a:prstGeom>
          <a:solidFill>
            <a:schemeClr val="bg1"/>
          </a:solidFill>
          <a:ln>
            <a:noFill/>
          </a:ln>
          <a:effectLst/>
        </p:spPr>
        <p:txBody>
          <a:bodyPr vert="horz" wrap="square" lIns="90000" tIns="90000" rIns="90000" bIns="9000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spcAft>
                <a:spcPts val="300"/>
              </a:spcAft>
              <a:buNone/>
            </a:pPr>
            <a:r>
              <a:rPr lang="fr-CH" b="1" dirty="0">
                <a:latin typeface="Arial" panose="020B0604020202020204" pitchFamily="34" charset="0"/>
                <a:cs typeface="Arial" panose="020B0604020202020204" pitchFamily="34" charset="0"/>
              </a:rPr>
              <a:t>Articles en ligne : dans la bibliographie</a:t>
            </a:r>
          </a:p>
          <a:p>
            <a:pPr>
              <a:spcAft>
                <a:spcPts val="300"/>
              </a:spcAft>
              <a:buFont typeface="Wingdings" panose="05000000000000000000" pitchFamily="2" charset="2"/>
              <a:buChar char="§"/>
            </a:pPr>
            <a:r>
              <a:rPr lang="fr-CH" dirty="0">
                <a:latin typeface="Arial" panose="020B0604020202020204" pitchFamily="34" charset="0"/>
                <a:cs typeface="Arial" panose="020B0604020202020204" pitchFamily="34" charset="0"/>
              </a:rPr>
              <a:t>Auteur : institution ou </a:t>
            </a:r>
            <a:r>
              <a:rPr lang="fr-CH" u="sng" dirty="0">
                <a:latin typeface="Arial" panose="020B0604020202020204" pitchFamily="34" charset="0"/>
                <a:cs typeface="Arial" panose="020B0604020202020204" pitchFamily="34" charset="0"/>
              </a:rPr>
              <a:t>nom, prénom</a:t>
            </a:r>
            <a:r>
              <a:rPr lang="fr-CH" dirty="0">
                <a:latin typeface="Arial" panose="020B0604020202020204" pitchFamily="34" charset="0"/>
                <a:cs typeface="Arial" panose="020B0604020202020204" pitchFamily="34" charset="0"/>
              </a:rPr>
              <a:t> de l’auteur</a:t>
            </a:r>
          </a:p>
          <a:p>
            <a:pPr>
              <a:spcAft>
                <a:spcPts val="300"/>
              </a:spcAft>
              <a:buFont typeface="Wingdings" panose="05000000000000000000" pitchFamily="2" charset="2"/>
              <a:buChar char="§"/>
            </a:pPr>
            <a:r>
              <a:rPr lang="fr-CH" dirty="0">
                <a:latin typeface="Arial" panose="020B0604020202020204" pitchFamily="34" charset="0"/>
                <a:cs typeface="Arial" panose="020B0604020202020204" pitchFamily="34" charset="0"/>
              </a:rPr>
              <a:t>Mois et année de la publication</a:t>
            </a:r>
          </a:p>
          <a:p>
            <a:pPr>
              <a:spcAft>
                <a:spcPts val="300"/>
              </a:spcAft>
              <a:buFont typeface="Wingdings" panose="05000000000000000000" pitchFamily="2" charset="2"/>
              <a:buChar char="§"/>
            </a:pPr>
            <a:r>
              <a:rPr lang="fr-CH" dirty="0">
                <a:latin typeface="Arial" panose="020B0604020202020204" pitchFamily="34" charset="0"/>
                <a:cs typeface="Arial" panose="020B0604020202020204" pitchFamily="34" charset="0"/>
              </a:rPr>
              <a:t>Titre de l’article</a:t>
            </a:r>
          </a:p>
          <a:p>
            <a:pPr>
              <a:spcAft>
                <a:spcPts val="300"/>
              </a:spcAft>
              <a:buFont typeface="Wingdings" panose="05000000000000000000" pitchFamily="2" charset="2"/>
              <a:buChar char="§"/>
            </a:pPr>
            <a:r>
              <a:rPr lang="fr-CH" dirty="0">
                <a:latin typeface="Arial" panose="020B0604020202020204" pitchFamily="34" charset="0"/>
                <a:cs typeface="Arial" panose="020B0604020202020204" pitchFamily="34" charset="0"/>
              </a:rPr>
              <a:t>URL + consulté le [date] </a:t>
            </a:r>
          </a:p>
        </p:txBody>
      </p:sp>
      <p:sp>
        <p:nvSpPr>
          <p:cNvPr id="12" name="Inhaltsplatzhalter 2">
            <a:extLst>
              <a:ext uri="{FF2B5EF4-FFF2-40B4-BE49-F238E27FC236}">
                <a16:creationId xmlns:a16="http://schemas.microsoft.com/office/drawing/2014/main" id="{71A75BCF-94D8-4670-BB1A-F94A26719BBD}"/>
              </a:ext>
            </a:extLst>
          </p:cNvPr>
          <p:cNvSpPr txBox="1">
            <a:spLocks/>
          </p:cNvSpPr>
          <p:nvPr/>
        </p:nvSpPr>
        <p:spPr bwMode="auto">
          <a:xfrm>
            <a:off x="2032000" y="5008882"/>
            <a:ext cx="7696200" cy="1008112"/>
          </a:xfrm>
          <a:prstGeom prst="rect">
            <a:avLst/>
          </a:prstGeom>
          <a:solidFill>
            <a:schemeClr val="tx2">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90000" rIns="90000" bIns="9000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lnSpc>
                <a:spcPct val="110000"/>
              </a:lnSpc>
              <a:buNone/>
            </a:pPr>
            <a:r>
              <a:rPr lang="fr-CH" sz="1200" b="1" kern="0" dirty="0">
                <a:latin typeface="Arial" panose="020B0604020202020204" pitchFamily="34" charset="0"/>
                <a:cs typeface="Arial" panose="020B0604020202020204" pitchFamily="34" charset="0"/>
              </a:rPr>
              <a:t>Dans la bibliographie:</a:t>
            </a:r>
          </a:p>
          <a:p>
            <a:pPr marL="0" indent="0">
              <a:lnSpc>
                <a:spcPct val="110000"/>
              </a:lnSpc>
              <a:buNone/>
            </a:pPr>
            <a:r>
              <a:rPr lang="fr-CH" sz="1200" kern="0" dirty="0">
                <a:latin typeface="Arial" panose="020B0604020202020204" pitchFamily="34" charset="0"/>
                <a:cs typeface="Arial" panose="020B0604020202020204" pitchFamily="34" charset="0"/>
              </a:rPr>
              <a:t>RTS (octobre 2016). </a:t>
            </a:r>
            <a:r>
              <a:rPr lang="fr-CH" sz="1200" dirty="0">
                <a:latin typeface="Arial" panose="020B0604020202020204" pitchFamily="34" charset="0"/>
                <a:cs typeface="Arial" panose="020B0604020202020204" pitchFamily="34" charset="0"/>
              </a:rPr>
              <a:t>«Le bien-être des Suisses évalué comme bon par un rapport social».</a:t>
            </a:r>
            <a:endParaRPr lang="fr-CH" sz="1200" kern="0" dirty="0">
              <a:latin typeface="Arial" panose="020B0604020202020204" pitchFamily="34" charset="0"/>
              <a:cs typeface="Arial" panose="020B0604020202020204" pitchFamily="34" charset="0"/>
            </a:endParaRPr>
          </a:p>
          <a:p>
            <a:pPr marL="0" indent="0">
              <a:lnSpc>
                <a:spcPct val="110000"/>
              </a:lnSpc>
              <a:buNone/>
            </a:pPr>
            <a:r>
              <a:rPr lang="fr-CH" sz="1000" kern="0" dirty="0">
                <a:solidFill>
                  <a:srgbClr val="13212B"/>
                </a:solidFill>
                <a:latin typeface="Arial" panose="020B0604020202020204" pitchFamily="34" charset="0"/>
                <a:cs typeface="Arial" panose="020B0604020202020204" pitchFamily="34" charset="0"/>
                <a:hlinkClick r:id="rId3"/>
              </a:rPr>
              <a:t>https://www.rts.ch/info/suisse/8064019-le-bien-etre-des-suisses-evalue-comme-bon-par-un-rapport-social.html</a:t>
            </a:r>
            <a:br>
              <a:rPr lang="fr-CH" sz="1000" kern="0" dirty="0">
                <a:solidFill>
                  <a:srgbClr val="13212B"/>
                </a:solidFill>
                <a:latin typeface="Arial" panose="020B0604020202020204" pitchFamily="34" charset="0"/>
                <a:cs typeface="Arial" panose="020B0604020202020204" pitchFamily="34" charset="0"/>
              </a:rPr>
            </a:br>
            <a:r>
              <a:rPr lang="fr-CH" sz="1000" kern="0" dirty="0">
                <a:latin typeface="Arial" panose="020B0604020202020204" pitchFamily="34" charset="0"/>
                <a:cs typeface="Arial" panose="020B0604020202020204" pitchFamily="34" charset="0"/>
              </a:rPr>
              <a:t>consulté le 27.08.2018</a:t>
            </a:r>
            <a:endParaRPr lang="fr-CH" sz="1000" b="1" kern="0" dirty="0">
              <a:latin typeface="Arial" panose="020B0604020202020204" pitchFamily="34" charset="0"/>
              <a:cs typeface="Arial" panose="020B0604020202020204" pitchFamily="34" charset="0"/>
            </a:endParaRPr>
          </a:p>
          <a:p>
            <a:endParaRPr lang="fr-CH" kern="0" dirty="0"/>
          </a:p>
          <a:p>
            <a:pPr marL="0" indent="0">
              <a:buNone/>
            </a:pPr>
            <a:endParaRPr lang="fr-CH" kern="0" dirty="0"/>
          </a:p>
        </p:txBody>
      </p:sp>
      <p:sp>
        <p:nvSpPr>
          <p:cNvPr id="3" name="Foliennummernplatzhalter 2">
            <a:extLst>
              <a:ext uri="{FF2B5EF4-FFF2-40B4-BE49-F238E27FC236}">
                <a16:creationId xmlns:a16="http://schemas.microsoft.com/office/drawing/2014/main" id="{9A81D725-3B22-4D27-9085-390B27EA89D7}"/>
              </a:ext>
            </a:extLst>
          </p:cNvPr>
          <p:cNvSpPr>
            <a:spLocks noGrp="1"/>
          </p:cNvSpPr>
          <p:nvPr>
            <p:ph type="sldNum" sz="quarter" idx="4294967295"/>
          </p:nvPr>
        </p:nvSpPr>
        <p:spPr>
          <a:xfrm>
            <a:off x="11216640" y="6226810"/>
            <a:ext cx="365760" cy="365125"/>
          </a:xfrm>
        </p:spPr>
        <p:txBody>
          <a:bodyPr/>
          <a:lstStyle/>
          <a:p>
            <a:pPr algn="r"/>
            <a:r>
              <a:rPr lang="fr-CH" dirty="0"/>
              <a:t> </a:t>
            </a:r>
            <a:fld id="{4D9E7F07-52BA-4676-A810-3F50F5451F27}" type="slidenum">
              <a:rPr lang="fr-CH" smtClean="0"/>
              <a:pPr algn="r"/>
              <a:t>64</a:t>
            </a:fld>
            <a:endParaRPr lang="fr-CH" dirty="0"/>
          </a:p>
        </p:txBody>
      </p:sp>
      <p:sp>
        <p:nvSpPr>
          <p:cNvPr id="4" name="Espace réservé de la date 3">
            <a:extLst>
              <a:ext uri="{FF2B5EF4-FFF2-40B4-BE49-F238E27FC236}">
                <a16:creationId xmlns:a16="http://schemas.microsoft.com/office/drawing/2014/main" id="{0EAF2F83-A0CA-4175-ACCB-99C913FC1E5B}"/>
              </a:ext>
            </a:extLst>
          </p:cNvPr>
          <p:cNvSpPr>
            <a:spLocks noGrp="1"/>
          </p:cNvSpPr>
          <p:nvPr>
            <p:ph type="dt" sz="half" idx="2"/>
          </p:nvPr>
        </p:nvSpPr>
        <p:spPr/>
        <p:txBody>
          <a:bodyPr/>
          <a:lstStyle/>
          <a:p>
            <a:r>
              <a:rPr lang="fr-FR"/>
              <a:t>Version du 02.03.2022</a:t>
            </a:r>
            <a:endParaRPr lang="fr-CH" dirty="0"/>
          </a:p>
        </p:txBody>
      </p:sp>
      <p:sp>
        <p:nvSpPr>
          <p:cNvPr id="5" name="Espace réservé du pied de page 4">
            <a:extLst>
              <a:ext uri="{FF2B5EF4-FFF2-40B4-BE49-F238E27FC236}">
                <a16:creationId xmlns:a16="http://schemas.microsoft.com/office/drawing/2014/main" id="{183C8B03-F9B1-4407-99B9-6A2A7AF8D2FB}"/>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45055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C5CBC0-715D-4A78-8C35-8339F238AA6F}"/>
              </a:ext>
            </a:extLst>
          </p:cNvPr>
          <p:cNvSpPr>
            <a:spLocks noGrp="1"/>
          </p:cNvSpPr>
          <p:nvPr>
            <p:ph type="title"/>
          </p:nvPr>
        </p:nvSpPr>
        <p:spPr/>
        <p:txBody>
          <a:bodyPr>
            <a:normAutofit fontScale="90000"/>
          </a:bodyPr>
          <a:lstStyle/>
          <a:p>
            <a:r>
              <a:rPr lang="fr-CH" dirty="0"/>
              <a:t>Passages repris à l’identique</a:t>
            </a:r>
          </a:p>
        </p:txBody>
      </p:sp>
      <p:sp>
        <p:nvSpPr>
          <p:cNvPr id="9" name="Inhaltsplatzhalter 2">
            <a:extLst>
              <a:ext uri="{FF2B5EF4-FFF2-40B4-BE49-F238E27FC236}">
                <a16:creationId xmlns:a16="http://schemas.microsoft.com/office/drawing/2014/main" id="{3A418335-26E1-469C-AAA8-6FF4AE07E5C8}"/>
              </a:ext>
            </a:extLst>
          </p:cNvPr>
          <p:cNvSpPr txBox="1">
            <a:spLocks/>
          </p:cNvSpPr>
          <p:nvPr/>
        </p:nvSpPr>
        <p:spPr bwMode="auto">
          <a:xfrm>
            <a:off x="2273328" y="1868400"/>
            <a:ext cx="9004272" cy="1704616"/>
          </a:xfrm>
          <a:prstGeom prst="rect">
            <a:avLst/>
          </a:prstGeom>
          <a:solidFill>
            <a:schemeClr val="bg1"/>
          </a:solidFill>
          <a:ln>
            <a:noFill/>
          </a:ln>
          <a:effectLst/>
        </p:spPr>
        <p:txBody>
          <a:bodyPr vert="horz" wrap="square" lIns="90000" tIns="90000" rIns="90000" bIns="9000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spcAft>
                <a:spcPts val="300"/>
              </a:spcAft>
              <a:buNone/>
            </a:pPr>
            <a:r>
              <a:rPr lang="fr-CH" b="1" dirty="0">
                <a:solidFill>
                  <a:schemeClr val="tx1"/>
                </a:solidFill>
                <a:latin typeface="Arial" panose="020B0604020202020204" pitchFamily="34" charset="0"/>
                <a:cs typeface="Arial" panose="020B0604020202020204" pitchFamily="34" charset="0"/>
              </a:rPr>
              <a:t>Citations</a:t>
            </a:r>
          </a:p>
          <a:p>
            <a:pPr lvl="1">
              <a:spcBef>
                <a:spcPts val="0"/>
              </a:spcBef>
              <a:spcAft>
                <a:spcPts val="600"/>
              </a:spcAft>
              <a:buFont typeface="Wingdings" panose="05000000000000000000" pitchFamily="2" charset="2"/>
              <a:buChar char="§"/>
            </a:pPr>
            <a:r>
              <a:rPr lang="fr-CH" dirty="0">
                <a:solidFill>
                  <a:schemeClr val="tx1"/>
                </a:solidFill>
                <a:latin typeface="Arial" panose="020B0604020202020204" pitchFamily="34" charset="0"/>
                <a:cs typeface="Arial" panose="020B0604020202020204" pitchFamily="34" charset="0"/>
              </a:rPr>
              <a:t>Les passages repris à l’identique sont identifiés en tant que tels avec des </a:t>
            </a:r>
            <a:r>
              <a:rPr lang="fr-CH" b="1" dirty="0">
                <a:solidFill>
                  <a:schemeClr val="tx1"/>
                </a:solidFill>
                <a:latin typeface="Arial" panose="020B0604020202020204" pitchFamily="34" charset="0"/>
                <a:cs typeface="Arial" panose="020B0604020202020204" pitchFamily="34" charset="0"/>
              </a:rPr>
              <a:t>« »</a:t>
            </a:r>
            <a:r>
              <a:rPr lang="fr-CH" dirty="0">
                <a:solidFill>
                  <a:schemeClr val="tx1"/>
                </a:solidFill>
                <a:latin typeface="Arial" panose="020B0604020202020204" pitchFamily="34" charset="0"/>
                <a:cs typeface="Arial" panose="020B0604020202020204" pitchFamily="34" charset="0"/>
              </a:rPr>
              <a:t>.</a:t>
            </a:r>
          </a:p>
          <a:p>
            <a:pPr lvl="1">
              <a:spcBef>
                <a:spcPts val="0"/>
              </a:spcBef>
              <a:spcAft>
                <a:spcPts val="600"/>
              </a:spcAft>
              <a:buFont typeface="Wingdings" panose="05000000000000000000" pitchFamily="2" charset="2"/>
              <a:buChar char="§"/>
            </a:pPr>
            <a:r>
              <a:rPr lang="fr-CH" dirty="0">
                <a:solidFill>
                  <a:schemeClr val="tx1"/>
                </a:solidFill>
                <a:latin typeface="Arial" panose="020B0604020202020204" pitchFamily="34" charset="0"/>
                <a:cs typeface="Arial" panose="020B0604020202020204" pitchFamily="34" charset="0"/>
              </a:rPr>
              <a:t>La source suit à la fin de la citation.</a:t>
            </a:r>
          </a:p>
          <a:p>
            <a:pPr lvl="1">
              <a:spcBef>
                <a:spcPts val="0"/>
              </a:spcBef>
              <a:spcAft>
                <a:spcPts val="600"/>
              </a:spcAft>
              <a:buFont typeface="Wingdings" panose="05000000000000000000" pitchFamily="2" charset="2"/>
              <a:buChar char="§"/>
            </a:pPr>
            <a:r>
              <a:rPr lang="fr-CH" dirty="0">
                <a:solidFill>
                  <a:schemeClr val="tx1"/>
                </a:solidFill>
                <a:latin typeface="Arial" panose="020B0604020202020204" pitchFamily="34" charset="0"/>
                <a:cs typeface="Arial" panose="020B0604020202020204" pitchFamily="34" charset="0"/>
              </a:rPr>
              <a:t>La source exacte de la citation doit être indiquée dans la bibliographie.</a:t>
            </a:r>
          </a:p>
          <a:p>
            <a:pPr lvl="1">
              <a:spcBef>
                <a:spcPts val="0"/>
              </a:spcBef>
              <a:spcAft>
                <a:spcPts val="1200"/>
              </a:spcAft>
              <a:buFont typeface="Wingdings" panose="05000000000000000000" pitchFamily="2" charset="2"/>
              <a:buChar char="§"/>
            </a:pPr>
            <a:r>
              <a:rPr lang="fr-CH" dirty="0">
                <a:solidFill>
                  <a:schemeClr val="tx1"/>
                </a:solidFill>
                <a:latin typeface="Arial" panose="020B0604020202020204" pitchFamily="34" charset="0"/>
                <a:cs typeface="Arial" panose="020B0604020202020204" pitchFamily="34" charset="0"/>
              </a:rPr>
              <a:t>La source est une nouvelle fois indiquée dans la bibliographie</a:t>
            </a:r>
            <a:br>
              <a:rPr lang="fr-CH" dirty="0">
                <a:solidFill>
                  <a:schemeClr val="tx1"/>
                </a:solidFill>
                <a:latin typeface="Arial" panose="020B0604020202020204" pitchFamily="34" charset="0"/>
                <a:cs typeface="Arial" panose="020B0604020202020204" pitchFamily="34" charset="0"/>
              </a:rPr>
            </a:br>
            <a:r>
              <a:rPr lang="fr-CH" dirty="0">
                <a:solidFill>
                  <a:schemeClr val="tx1"/>
                </a:solidFill>
                <a:latin typeface="Arial" panose="020B0604020202020204" pitchFamily="34" charset="0"/>
                <a:cs typeface="Arial" panose="020B0604020202020204" pitchFamily="34" charset="0"/>
              </a:rPr>
              <a:t>(comme pour les passages paraphrasés)</a:t>
            </a:r>
          </a:p>
        </p:txBody>
      </p:sp>
      <p:sp>
        <p:nvSpPr>
          <p:cNvPr id="3" name="Foliennummernplatzhalter 2">
            <a:extLst>
              <a:ext uri="{FF2B5EF4-FFF2-40B4-BE49-F238E27FC236}">
                <a16:creationId xmlns:a16="http://schemas.microsoft.com/office/drawing/2014/main" id="{9A81D725-3B22-4D27-9085-390B27EA89D7}"/>
              </a:ext>
            </a:extLst>
          </p:cNvPr>
          <p:cNvSpPr>
            <a:spLocks noGrp="1"/>
          </p:cNvSpPr>
          <p:nvPr>
            <p:ph type="sldNum" sz="quarter" idx="4294967295"/>
          </p:nvPr>
        </p:nvSpPr>
        <p:spPr>
          <a:xfrm>
            <a:off x="11161713" y="6287770"/>
            <a:ext cx="342900" cy="365125"/>
          </a:xfrm>
        </p:spPr>
        <p:txBody>
          <a:bodyPr/>
          <a:lstStyle/>
          <a:p>
            <a:pPr algn="r"/>
            <a:fld id="{4D9E7F07-52BA-4676-A810-3F50F5451F27}" type="slidenum">
              <a:rPr lang="de-CH" smtClean="0"/>
              <a:pPr algn="r"/>
              <a:t>65</a:t>
            </a:fld>
            <a:endParaRPr lang="de-CH" dirty="0"/>
          </a:p>
        </p:txBody>
      </p:sp>
      <p:sp>
        <p:nvSpPr>
          <p:cNvPr id="7" name="Inhaltsplatzhalter 2">
            <a:extLst>
              <a:ext uri="{FF2B5EF4-FFF2-40B4-BE49-F238E27FC236}">
                <a16:creationId xmlns:a16="http://schemas.microsoft.com/office/drawing/2014/main" id="{67F62DC2-0B72-4459-ADFF-3E3CED993DBC}"/>
              </a:ext>
            </a:extLst>
          </p:cNvPr>
          <p:cNvSpPr txBox="1">
            <a:spLocks/>
          </p:cNvSpPr>
          <p:nvPr/>
        </p:nvSpPr>
        <p:spPr bwMode="auto">
          <a:xfrm>
            <a:off x="2247900" y="3861048"/>
            <a:ext cx="7696200" cy="1080120"/>
          </a:xfrm>
          <a:prstGeom prst="rect">
            <a:avLst/>
          </a:prstGeom>
          <a:solidFill>
            <a:schemeClr val="tx2">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90000" rIns="90000" bIns="9000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196850" lvl="1" indent="0" algn="ctr">
              <a:lnSpc>
                <a:spcPct val="130000"/>
              </a:lnSpc>
              <a:spcBef>
                <a:spcPts val="0"/>
              </a:spcBef>
              <a:spcAft>
                <a:spcPts val="0"/>
              </a:spcAft>
              <a:buNone/>
            </a:pPr>
            <a:r>
              <a:rPr lang="fr-CH" dirty="0">
                <a:latin typeface="Arial" panose="020B0604020202020204" pitchFamily="34" charset="0"/>
                <a:cs typeface="Arial" panose="020B0604020202020204" pitchFamily="34" charset="0"/>
              </a:rPr>
              <a:t>«Il faut le répéter : notre époque ne manque pas de valeurs. Il est erroné de prétendre que les "valeurs foutent le camp", ce n’est manifestement pas exact.» </a:t>
            </a:r>
            <a:br>
              <a:rPr lang="fr-CH" dirty="0">
                <a:latin typeface="Arial" panose="020B0604020202020204" pitchFamily="34" charset="0"/>
                <a:cs typeface="Arial" panose="020B0604020202020204" pitchFamily="34" charset="0"/>
              </a:rPr>
            </a:br>
            <a:r>
              <a:rPr lang="fr-CH" b="1" dirty="0">
                <a:latin typeface="Arial" panose="020B0604020202020204" pitchFamily="34" charset="0"/>
                <a:cs typeface="Arial" panose="020B0604020202020204" pitchFamily="34" charset="0"/>
              </a:rPr>
              <a:t>(Romain, 1998, p. 17)</a:t>
            </a:r>
          </a:p>
          <a:p>
            <a:pPr algn="ctr"/>
            <a:endParaRPr lang="de-CH" kern="0" dirty="0"/>
          </a:p>
          <a:p>
            <a:pPr marL="0" indent="0" algn="ctr">
              <a:buNone/>
            </a:pPr>
            <a:endParaRPr lang="de-CH" kern="0" dirty="0"/>
          </a:p>
        </p:txBody>
      </p:sp>
      <p:sp>
        <p:nvSpPr>
          <p:cNvPr id="4" name="Espace réservé de la date 3">
            <a:extLst>
              <a:ext uri="{FF2B5EF4-FFF2-40B4-BE49-F238E27FC236}">
                <a16:creationId xmlns:a16="http://schemas.microsoft.com/office/drawing/2014/main" id="{C7BAFDB5-4D2E-4058-93C4-D8E6BEE6C48F}"/>
              </a:ext>
            </a:extLst>
          </p:cNvPr>
          <p:cNvSpPr>
            <a:spLocks noGrp="1"/>
          </p:cNvSpPr>
          <p:nvPr>
            <p:ph type="dt" sz="half" idx="2"/>
          </p:nvPr>
        </p:nvSpPr>
        <p:spPr/>
        <p:txBody>
          <a:bodyPr/>
          <a:lstStyle/>
          <a:p>
            <a:r>
              <a:rPr lang="fr-FR"/>
              <a:t>Version du 02.03.2022</a:t>
            </a:r>
            <a:endParaRPr lang="fr-CH" dirty="0"/>
          </a:p>
        </p:txBody>
      </p:sp>
      <p:sp>
        <p:nvSpPr>
          <p:cNvPr id="5" name="Espace réservé du pied de page 4">
            <a:extLst>
              <a:ext uri="{FF2B5EF4-FFF2-40B4-BE49-F238E27FC236}">
                <a16:creationId xmlns:a16="http://schemas.microsoft.com/office/drawing/2014/main" id="{CB6969FC-7043-4AA2-9D25-E56892816E33}"/>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309984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DFC55085-9CD2-4C9B-A1B8-DD09A0E36E6A}"/>
              </a:ext>
            </a:extLst>
          </p:cNvPr>
          <p:cNvSpPr>
            <a:spLocks noGrp="1"/>
          </p:cNvSpPr>
          <p:nvPr>
            <p:ph type="body" sz="quarter" idx="10"/>
          </p:nvPr>
        </p:nvSpPr>
        <p:spPr>
          <a:xfrm>
            <a:off x="2278382" y="1700810"/>
            <a:ext cx="5473803" cy="432047"/>
          </a:xfrm>
        </p:spPr>
        <p:txBody>
          <a:bodyPr>
            <a:normAutofit lnSpcReduction="10000"/>
          </a:bodyPr>
          <a:lstStyle/>
          <a:p>
            <a:r>
              <a:rPr lang="fr-CH" dirty="0">
                <a:latin typeface="Arial" panose="020B0604020202020204" pitchFamily="34" charset="0"/>
              </a:rPr>
              <a:t>2.2 Droit à l’image</a:t>
            </a:r>
          </a:p>
        </p:txBody>
      </p:sp>
      <p:sp>
        <p:nvSpPr>
          <p:cNvPr id="7" name="Inhaltsplatzhalter 2">
            <a:extLst>
              <a:ext uri="{FF2B5EF4-FFF2-40B4-BE49-F238E27FC236}">
                <a16:creationId xmlns:a16="http://schemas.microsoft.com/office/drawing/2014/main" id="{7C1CF854-63B6-4DF1-A0A8-B519242C05AC}"/>
              </a:ext>
            </a:extLst>
          </p:cNvPr>
          <p:cNvSpPr txBox="1">
            <a:spLocks/>
          </p:cNvSpPr>
          <p:nvPr/>
        </p:nvSpPr>
        <p:spPr bwMode="auto">
          <a:xfrm>
            <a:off x="2135561" y="3004169"/>
            <a:ext cx="6840760" cy="784872"/>
          </a:xfrm>
          <a:prstGeom prst="rect">
            <a:avLst/>
          </a:prstGeom>
          <a:solidFill>
            <a:schemeClr val="bg1">
              <a:lumMod val="95000"/>
            </a:schemeClr>
          </a:solidFill>
          <a:ln>
            <a:noFill/>
          </a:ln>
          <a:effectLst/>
        </p:spPr>
        <p:txBody>
          <a:bodyPr vert="horz" wrap="square" lIns="90000" tIns="90000" rIns="90000" bIns="72000" numCol="1" anchor="ctr"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a:buFont typeface="Wingdings" panose="05000000000000000000" pitchFamily="2" charset="2"/>
              <a:buChar char="§"/>
            </a:pPr>
            <a:r>
              <a:rPr lang="fr-CH" dirty="0">
                <a:latin typeface="Arial" panose="020B0604020202020204" pitchFamily="34" charset="0"/>
                <a:cs typeface="Arial" panose="020B0604020202020204" pitchFamily="34" charset="0"/>
              </a:rPr>
              <a:t>Comment respecter les droits à l’image ?</a:t>
            </a:r>
          </a:p>
        </p:txBody>
      </p:sp>
      <p:sp>
        <p:nvSpPr>
          <p:cNvPr id="4" name="Foliennummernplatzhalter 5">
            <a:extLst>
              <a:ext uri="{FF2B5EF4-FFF2-40B4-BE49-F238E27FC236}">
                <a16:creationId xmlns:a16="http://schemas.microsoft.com/office/drawing/2014/main" id="{2B66B3D4-6ECE-4CF9-ABCB-5F3815EB7764}"/>
              </a:ext>
            </a:extLst>
          </p:cNvPr>
          <p:cNvSpPr txBox="1">
            <a:spLocks/>
          </p:cNvSpPr>
          <p:nvPr/>
        </p:nvSpPr>
        <p:spPr>
          <a:xfrm>
            <a:off x="11161713" y="6333490"/>
            <a:ext cx="342900" cy="365125"/>
          </a:xfrm>
          <a:prstGeom prst="rect">
            <a:avLst/>
          </a:prstGeom>
        </p:spPr>
        <p:txBody>
          <a:bodyPr vert="horz" lIns="91440" tIns="45720" rIns="91440" bIns="45720" rtlCol="0" anchor="ctr"/>
          <a:lstStyle>
            <a:defPPr>
              <a:defRPr lang="en-US"/>
            </a:defPPr>
            <a:lvl1pPr marL="0" algn="r" defTabSz="457200" rtl="0" eaLnBrk="1" latinLnBrk="0" hangingPunct="1">
              <a:defRPr sz="800" b="0" i="0" kern="1200" baseline="0">
                <a:solidFill>
                  <a:schemeClr val="tx1"/>
                </a:solidFill>
                <a:effectLst/>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dirty="0"/>
              <a:t>67</a:t>
            </a:r>
          </a:p>
        </p:txBody>
      </p:sp>
      <p:sp>
        <p:nvSpPr>
          <p:cNvPr id="2" name="Espace réservé de la date 1">
            <a:extLst>
              <a:ext uri="{FF2B5EF4-FFF2-40B4-BE49-F238E27FC236}">
                <a16:creationId xmlns:a16="http://schemas.microsoft.com/office/drawing/2014/main" id="{F8081A8A-B0E0-4BDB-9DA6-B2CED0A1F958}"/>
              </a:ext>
            </a:extLst>
          </p:cNvPr>
          <p:cNvSpPr>
            <a:spLocks noGrp="1"/>
          </p:cNvSpPr>
          <p:nvPr>
            <p:ph type="dt" sz="half" idx="2"/>
          </p:nvPr>
        </p:nvSpPr>
        <p:spPr/>
        <p:txBody>
          <a:bodyPr/>
          <a:lstStyle/>
          <a:p>
            <a:r>
              <a:rPr lang="fr-FR"/>
              <a:t>Version du 02.03.2022</a:t>
            </a:r>
            <a:endParaRPr lang="fr-CH" dirty="0"/>
          </a:p>
        </p:txBody>
      </p:sp>
      <p:sp>
        <p:nvSpPr>
          <p:cNvPr id="3" name="Espace réservé du pied de page 2">
            <a:extLst>
              <a:ext uri="{FF2B5EF4-FFF2-40B4-BE49-F238E27FC236}">
                <a16:creationId xmlns:a16="http://schemas.microsoft.com/office/drawing/2014/main" id="{6630B52D-8440-4310-ABF2-59AD9B678A34}"/>
              </a:ext>
            </a:extLst>
          </p:cNvPr>
          <p:cNvSpPr>
            <a:spLocks noGrp="1"/>
          </p:cNvSpPr>
          <p:nvPr>
            <p:ph type="ftr" sz="quarter" idx="3"/>
          </p:nvPr>
        </p:nvSpPr>
        <p:spPr/>
        <p:txBody>
          <a:bodyPr/>
          <a:lstStyle/>
          <a:p>
            <a:r>
              <a:rPr lang="fr-FR"/>
              <a:t>COURS INTERENTREPRISES 1 / 3+1 / 2+1 / 18 Mois</a:t>
            </a:r>
            <a:endParaRPr lang="en-US" dirty="0"/>
          </a:p>
        </p:txBody>
      </p:sp>
      <p:sp>
        <p:nvSpPr>
          <p:cNvPr id="6" name="Espace réservé du numéro de diapositive 5">
            <a:extLst>
              <a:ext uri="{FF2B5EF4-FFF2-40B4-BE49-F238E27FC236}">
                <a16:creationId xmlns:a16="http://schemas.microsoft.com/office/drawing/2014/main" id="{7188DDE0-A770-4620-B31D-029DF2D7CE41}"/>
              </a:ext>
            </a:extLst>
          </p:cNvPr>
          <p:cNvSpPr>
            <a:spLocks noGrp="1"/>
          </p:cNvSpPr>
          <p:nvPr>
            <p:ph type="sldNum" sz="quarter" idx="4"/>
          </p:nvPr>
        </p:nvSpPr>
        <p:spPr/>
        <p:txBody>
          <a:bodyPr/>
          <a:lstStyle/>
          <a:p>
            <a:fld id="{D57F1E4F-1CFF-5643-939E-217C01CDF565}" type="slidenum">
              <a:rPr lang="en-US" smtClean="0"/>
              <a:pPr/>
              <a:t>66</a:t>
            </a:fld>
            <a:endParaRPr lang="en-US" dirty="0"/>
          </a:p>
        </p:txBody>
      </p:sp>
    </p:spTree>
    <p:extLst>
      <p:ext uri="{BB962C8B-B14F-4D97-AF65-F5344CB8AC3E}">
        <p14:creationId xmlns:p14="http://schemas.microsoft.com/office/powerpoint/2010/main" val="3160782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a:extLst>
              <a:ext uri="{FF2B5EF4-FFF2-40B4-BE49-F238E27FC236}">
                <a16:creationId xmlns:a16="http://schemas.microsoft.com/office/drawing/2014/main" id="{350A180C-E8CA-4A77-A39F-505142796653}"/>
              </a:ext>
            </a:extLst>
          </p:cNvPr>
          <p:cNvSpPr txBox="1">
            <a:spLocks/>
          </p:cNvSpPr>
          <p:nvPr/>
        </p:nvSpPr>
        <p:spPr bwMode="auto">
          <a:xfrm>
            <a:off x="2286000" y="1630892"/>
            <a:ext cx="7696200" cy="982356"/>
          </a:xfrm>
          <a:prstGeom prst="rect">
            <a:avLst/>
          </a:prstGeom>
          <a:solidFill>
            <a:schemeClr val="tx2">
              <a:lumMod val="20000"/>
              <a:lumOff val="80000"/>
            </a:schemeClr>
          </a:solidFill>
          <a:ln>
            <a:noFill/>
          </a:ln>
          <a:effectLst/>
        </p:spPr>
        <p:txBody>
          <a:bodyPr vert="horz" wrap="square" lIns="144000" tIns="72000" rIns="72000" bIns="72000" numCol="1" anchor="ctr"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lgn="ctr">
              <a:buNone/>
            </a:pPr>
            <a:r>
              <a:rPr lang="fr-CH" sz="1800" b="1" dirty="0">
                <a:latin typeface="Arial" panose="020B0604020202020204" pitchFamily="34" charset="0"/>
                <a:cs typeface="Arial" panose="020B0604020202020204" pitchFamily="34" charset="0"/>
              </a:rPr>
              <a:t>Il y a des droits aussi sur les images !</a:t>
            </a:r>
          </a:p>
        </p:txBody>
      </p:sp>
      <p:sp>
        <p:nvSpPr>
          <p:cNvPr id="6" name="Inhaltsplatzhalter 2">
            <a:extLst>
              <a:ext uri="{FF2B5EF4-FFF2-40B4-BE49-F238E27FC236}">
                <a16:creationId xmlns:a16="http://schemas.microsoft.com/office/drawing/2014/main" id="{14142DDC-14A2-4B73-8A8E-18B2271ECEBC}"/>
              </a:ext>
            </a:extLst>
          </p:cNvPr>
          <p:cNvSpPr>
            <a:spLocks noGrp="1"/>
          </p:cNvSpPr>
          <p:nvPr>
            <p:ph idx="1"/>
          </p:nvPr>
        </p:nvSpPr>
        <p:spPr>
          <a:xfrm>
            <a:off x="2286000" y="2852936"/>
            <a:ext cx="7696200" cy="3384376"/>
          </a:xfrm>
          <a:solidFill>
            <a:schemeClr val="bg1">
              <a:lumMod val="95000"/>
            </a:schemeClr>
          </a:solidFill>
        </p:spPr>
        <p:txBody>
          <a:bodyPr vert="horz" lIns="252000" tIns="216000" rIns="90000" bIns="90000" rtlCol="0" anchor="t">
            <a:normAutofit fontScale="55000" lnSpcReduction="20000"/>
          </a:bodyPr>
          <a:lstStyle/>
          <a:p>
            <a:pPr marL="0" indent="0">
              <a:spcAft>
                <a:spcPts val="200"/>
              </a:spcAft>
              <a:buNone/>
            </a:pPr>
            <a:r>
              <a:rPr lang="fr-CH" b="1" dirty="0"/>
              <a:t>Utilisation interne et externe de matériel photo</a:t>
            </a:r>
          </a:p>
          <a:p>
            <a:pPr marL="0" indent="0">
              <a:spcAft>
                <a:spcPts val="200"/>
              </a:spcAft>
              <a:buNone/>
            </a:pPr>
            <a:endParaRPr lang="de-CH" b="1" dirty="0"/>
          </a:p>
          <a:p>
            <a:pPr marL="0" indent="0">
              <a:lnSpc>
                <a:spcPct val="120000"/>
              </a:lnSpc>
              <a:spcBef>
                <a:spcPts val="0"/>
              </a:spcBef>
              <a:spcAft>
                <a:spcPts val="0"/>
              </a:spcAft>
              <a:buNone/>
            </a:pPr>
            <a:r>
              <a:rPr lang="fr-CH" b="1" dirty="0"/>
              <a:t>Licence</a:t>
            </a:r>
          </a:p>
          <a:p>
            <a:pPr marL="0" indent="0" algn="just">
              <a:lnSpc>
                <a:spcPct val="120000"/>
              </a:lnSpc>
              <a:spcBef>
                <a:spcPts val="0"/>
              </a:spcBef>
              <a:spcAft>
                <a:spcPts val="1800"/>
              </a:spcAft>
              <a:buNone/>
            </a:pPr>
            <a:r>
              <a:rPr lang="fr-CH" dirty="0"/>
              <a:t>Pour toutes les images qui sont utilisées dans des présentations internes et externes, des brochures, des dépliants ou autres supports de communication, il faut clarifier si l’image peut être utilisée et le cas échéant sous quelle forme.</a:t>
            </a:r>
          </a:p>
          <a:p>
            <a:pPr marL="0" indent="0">
              <a:lnSpc>
                <a:spcPct val="120000"/>
              </a:lnSpc>
              <a:buNone/>
            </a:pPr>
            <a:r>
              <a:rPr lang="fr-CH" b="1" dirty="0"/>
              <a:t>Source des images </a:t>
            </a:r>
          </a:p>
          <a:p>
            <a:pPr marL="0" indent="0">
              <a:lnSpc>
                <a:spcPct val="120000"/>
              </a:lnSpc>
              <a:buNone/>
            </a:pPr>
            <a:r>
              <a:rPr lang="fr-CH" dirty="0"/>
              <a:t>La source des images doit obligatoirement être indiquée. </a:t>
            </a:r>
          </a:p>
          <a:p>
            <a:pPr>
              <a:buFont typeface="Wingdings" panose="05000000000000000000" pitchFamily="2" charset="2"/>
              <a:buChar char="§"/>
            </a:pPr>
            <a:endParaRPr lang="de-CH" dirty="0"/>
          </a:p>
        </p:txBody>
      </p:sp>
      <p:sp>
        <p:nvSpPr>
          <p:cNvPr id="3" name="Foliennummernplatzhalter 2">
            <a:extLst>
              <a:ext uri="{FF2B5EF4-FFF2-40B4-BE49-F238E27FC236}">
                <a16:creationId xmlns:a16="http://schemas.microsoft.com/office/drawing/2014/main" id="{99FC484A-497C-4FB5-A723-19667A90A989}"/>
              </a:ext>
            </a:extLst>
          </p:cNvPr>
          <p:cNvSpPr>
            <a:spLocks noGrp="1"/>
          </p:cNvSpPr>
          <p:nvPr>
            <p:ph type="sldNum" sz="quarter" idx="4294967295"/>
          </p:nvPr>
        </p:nvSpPr>
        <p:spPr>
          <a:xfrm>
            <a:off x="11094720" y="6237312"/>
            <a:ext cx="312420" cy="365125"/>
          </a:xfrm>
        </p:spPr>
        <p:txBody>
          <a:bodyPr/>
          <a:lstStyle/>
          <a:p>
            <a:pPr algn="r"/>
            <a:fld id="{4D9E7F07-52BA-4676-A810-3F50F5451F27}" type="slidenum">
              <a:rPr lang="de-CH" smtClean="0"/>
              <a:pPr algn="r"/>
              <a:t>67</a:t>
            </a:fld>
            <a:endParaRPr lang="de-CH" dirty="0"/>
          </a:p>
        </p:txBody>
      </p:sp>
      <p:sp>
        <p:nvSpPr>
          <p:cNvPr id="2" name="Espace réservé de la date 1">
            <a:extLst>
              <a:ext uri="{FF2B5EF4-FFF2-40B4-BE49-F238E27FC236}">
                <a16:creationId xmlns:a16="http://schemas.microsoft.com/office/drawing/2014/main" id="{FE2E1F30-E763-46E8-8BCB-3581B1B4717B}"/>
              </a:ext>
            </a:extLst>
          </p:cNvPr>
          <p:cNvSpPr>
            <a:spLocks noGrp="1"/>
          </p:cNvSpPr>
          <p:nvPr>
            <p:ph type="dt" sz="half" idx="2"/>
          </p:nvPr>
        </p:nvSpPr>
        <p:spPr/>
        <p:txBody>
          <a:bodyPr/>
          <a:lstStyle/>
          <a:p>
            <a:r>
              <a:rPr lang="fr-FR"/>
              <a:t>Version du 02.03.2022</a:t>
            </a:r>
            <a:endParaRPr lang="fr-CH" dirty="0"/>
          </a:p>
        </p:txBody>
      </p:sp>
      <p:sp>
        <p:nvSpPr>
          <p:cNvPr id="4" name="Espace réservé du pied de page 3">
            <a:extLst>
              <a:ext uri="{FF2B5EF4-FFF2-40B4-BE49-F238E27FC236}">
                <a16:creationId xmlns:a16="http://schemas.microsoft.com/office/drawing/2014/main" id="{A81FB1FB-DCF9-4233-845B-B7266E3269D1}"/>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3818590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DFC55085-9CD2-4C9B-A1B8-DD09A0E36E6A}"/>
              </a:ext>
            </a:extLst>
          </p:cNvPr>
          <p:cNvSpPr>
            <a:spLocks noGrp="1"/>
          </p:cNvSpPr>
          <p:nvPr>
            <p:ph type="body" sz="quarter" idx="10"/>
          </p:nvPr>
        </p:nvSpPr>
        <p:spPr>
          <a:xfrm>
            <a:off x="2278382" y="1700810"/>
            <a:ext cx="6265891" cy="432047"/>
          </a:xfrm>
        </p:spPr>
        <p:txBody>
          <a:bodyPr>
            <a:normAutofit fontScale="70000" lnSpcReduction="20000"/>
          </a:bodyPr>
          <a:lstStyle/>
          <a:p>
            <a:r>
              <a:rPr lang="fr-CH" dirty="0">
                <a:latin typeface="Arial" panose="020B0604020202020204" pitchFamily="34" charset="0"/>
              </a:rPr>
              <a:t>Droit d’auteur sur des photos</a:t>
            </a:r>
          </a:p>
          <a:p>
            <a:endParaRPr lang="de-CH" dirty="0"/>
          </a:p>
        </p:txBody>
      </p:sp>
      <p:sp>
        <p:nvSpPr>
          <p:cNvPr id="7" name="Inhaltsplatzhalter 2">
            <a:extLst>
              <a:ext uri="{FF2B5EF4-FFF2-40B4-BE49-F238E27FC236}">
                <a16:creationId xmlns:a16="http://schemas.microsoft.com/office/drawing/2014/main" id="{4356CA90-344B-473E-A990-FD3C09568C0C}"/>
              </a:ext>
            </a:extLst>
          </p:cNvPr>
          <p:cNvSpPr txBox="1">
            <a:spLocks/>
          </p:cNvSpPr>
          <p:nvPr/>
        </p:nvSpPr>
        <p:spPr bwMode="auto">
          <a:xfrm>
            <a:off x="2135561" y="3004169"/>
            <a:ext cx="6840760" cy="784872"/>
          </a:xfrm>
          <a:prstGeom prst="rect">
            <a:avLst/>
          </a:prstGeom>
          <a:solidFill>
            <a:schemeClr val="bg1">
              <a:lumMod val="95000"/>
            </a:schemeClr>
          </a:solidFill>
          <a:ln>
            <a:noFill/>
          </a:ln>
          <a:effectLst/>
        </p:spPr>
        <p:txBody>
          <a:bodyPr vert="horz" wrap="square" lIns="90000" tIns="90000" rIns="90000" bIns="72000" numCol="1" anchor="ctr"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a:buFont typeface="Wingdings" panose="05000000000000000000" pitchFamily="2" charset="2"/>
              <a:buChar char="§"/>
            </a:pPr>
            <a:r>
              <a:rPr lang="fr-CH" dirty="0">
                <a:latin typeface="Arial" panose="020B0604020202020204" pitchFamily="34" charset="0"/>
                <a:cs typeface="Arial" panose="020B0604020202020204" pitchFamily="34" charset="0"/>
              </a:rPr>
              <a:t>Comment citer les sources de photos ?</a:t>
            </a:r>
          </a:p>
        </p:txBody>
      </p:sp>
      <p:sp>
        <p:nvSpPr>
          <p:cNvPr id="4" name="Foliennummernplatzhalter 5">
            <a:extLst>
              <a:ext uri="{FF2B5EF4-FFF2-40B4-BE49-F238E27FC236}">
                <a16:creationId xmlns:a16="http://schemas.microsoft.com/office/drawing/2014/main" id="{2B66B3D4-6ECE-4CF9-ABCB-5F3815EB7764}"/>
              </a:ext>
            </a:extLst>
          </p:cNvPr>
          <p:cNvSpPr txBox="1">
            <a:spLocks/>
          </p:cNvSpPr>
          <p:nvPr/>
        </p:nvSpPr>
        <p:spPr>
          <a:xfrm>
            <a:off x="11161713" y="6333490"/>
            <a:ext cx="342900" cy="365125"/>
          </a:xfrm>
          <a:prstGeom prst="rect">
            <a:avLst/>
          </a:prstGeom>
        </p:spPr>
        <p:txBody>
          <a:bodyPr vert="horz" lIns="91440" tIns="45720" rIns="91440" bIns="45720" rtlCol="0" anchor="ctr"/>
          <a:lstStyle>
            <a:defPPr>
              <a:defRPr lang="en-US"/>
            </a:defPPr>
            <a:lvl1pPr marL="0" algn="r" defTabSz="457200" rtl="0" eaLnBrk="1" latinLnBrk="0" hangingPunct="1">
              <a:defRPr sz="800" b="0" i="0" kern="1200" baseline="0">
                <a:solidFill>
                  <a:schemeClr val="tx1"/>
                </a:solidFill>
                <a:effectLst/>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dirty="0"/>
              <a:t>69</a:t>
            </a:r>
          </a:p>
        </p:txBody>
      </p:sp>
      <p:sp>
        <p:nvSpPr>
          <p:cNvPr id="2" name="Espace réservé de la date 1">
            <a:extLst>
              <a:ext uri="{FF2B5EF4-FFF2-40B4-BE49-F238E27FC236}">
                <a16:creationId xmlns:a16="http://schemas.microsoft.com/office/drawing/2014/main" id="{C07A0152-90E6-4669-9423-F8F930E94CA3}"/>
              </a:ext>
            </a:extLst>
          </p:cNvPr>
          <p:cNvSpPr>
            <a:spLocks noGrp="1"/>
          </p:cNvSpPr>
          <p:nvPr>
            <p:ph type="dt" sz="half" idx="2"/>
          </p:nvPr>
        </p:nvSpPr>
        <p:spPr/>
        <p:txBody>
          <a:bodyPr/>
          <a:lstStyle/>
          <a:p>
            <a:r>
              <a:rPr lang="fr-FR"/>
              <a:t>Version du 02.03.2022</a:t>
            </a:r>
            <a:endParaRPr lang="fr-CH" dirty="0"/>
          </a:p>
        </p:txBody>
      </p:sp>
      <p:sp>
        <p:nvSpPr>
          <p:cNvPr id="3" name="Espace réservé du pied de page 2">
            <a:extLst>
              <a:ext uri="{FF2B5EF4-FFF2-40B4-BE49-F238E27FC236}">
                <a16:creationId xmlns:a16="http://schemas.microsoft.com/office/drawing/2014/main" id="{063EF368-7160-4EE2-9641-0536A9EB90C8}"/>
              </a:ext>
            </a:extLst>
          </p:cNvPr>
          <p:cNvSpPr>
            <a:spLocks noGrp="1"/>
          </p:cNvSpPr>
          <p:nvPr>
            <p:ph type="ftr" sz="quarter" idx="3"/>
          </p:nvPr>
        </p:nvSpPr>
        <p:spPr/>
        <p:txBody>
          <a:bodyPr/>
          <a:lstStyle/>
          <a:p>
            <a:r>
              <a:rPr lang="fr-FR"/>
              <a:t>COURS INTERENTREPRISES 1 / 3+1 / 2+1 / 18 Mois</a:t>
            </a:r>
            <a:endParaRPr lang="en-US" dirty="0"/>
          </a:p>
        </p:txBody>
      </p:sp>
      <p:sp>
        <p:nvSpPr>
          <p:cNvPr id="6" name="Espace réservé du numéro de diapositive 5">
            <a:extLst>
              <a:ext uri="{FF2B5EF4-FFF2-40B4-BE49-F238E27FC236}">
                <a16:creationId xmlns:a16="http://schemas.microsoft.com/office/drawing/2014/main" id="{01052D35-C604-4108-A004-EFA71E0696F4}"/>
              </a:ext>
            </a:extLst>
          </p:cNvPr>
          <p:cNvSpPr>
            <a:spLocks noGrp="1"/>
          </p:cNvSpPr>
          <p:nvPr>
            <p:ph type="sldNum" sz="quarter" idx="4"/>
          </p:nvPr>
        </p:nvSpPr>
        <p:spPr/>
        <p:txBody>
          <a:bodyPr/>
          <a:lstStyle/>
          <a:p>
            <a:fld id="{D57F1E4F-1CFF-5643-939E-217C01CDF565}" type="slidenum">
              <a:rPr lang="en-US" smtClean="0"/>
              <a:pPr/>
              <a:t>68</a:t>
            </a:fld>
            <a:endParaRPr lang="en-US" dirty="0"/>
          </a:p>
        </p:txBody>
      </p:sp>
    </p:spTree>
    <p:extLst>
      <p:ext uri="{BB962C8B-B14F-4D97-AF65-F5344CB8AC3E}">
        <p14:creationId xmlns:p14="http://schemas.microsoft.com/office/powerpoint/2010/main" val="20935994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CE440A-3274-42C5-933A-01EEAAE57AB3}"/>
              </a:ext>
            </a:extLst>
          </p:cNvPr>
          <p:cNvSpPr>
            <a:spLocks noGrp="1"/>
          </p:cNvSpPr>
          <p:nvPr>
            <p:ph type="title"/>
          </p:nvPr>
        </p:nvSpPr>
        <p:spPr/>
        <p:txBody>
          <a:bodyPr>
            <a:normAutofit fontScale="90000"/>
          </a:bodyPr>
          <a:lstStyle/>
          <a:p>
            <a:r>
              <a:rPr lang="fr-CH" dirty="0"/>
              <a:t>Droits d’auteurs sur des photos</a:t>
            </a:r>
          </a:p>
        </p:txBody>
      </p:sp>
      <p:sp>
        <p:nvSpPr>
          <p:cNvPr id="5" name="Inhaltsplatzhalter 2">
            <a:extLst>
              <a:ext uri="{FF2B5EF4-FFF2-40B4-BE49-F238E27FC236}">
                <a16:creationId xmlns:a16="http://schemas.microsoft.com/office/drawing/2014/main" id="{3260A875-9627-484E-8E37-7C00E997BE37}"/>
              </a:ext>
            </a:extLst>
          </p:cNvPr>
          <p:cNvSpPr txBox="1">
            <a:spLocks noGrp="1"/>
          </p:cNvSpPr>
          <p:nvPr>
            <p:ph idx="1"/>
          </p:nvPr>
        </p:nvSpPr>
        <p:spPr bwMode="auto">
          <a:xfrm>
            <a:off x="2286000" y="1868400"/>
            <a:ext cx="7696200" cy="2657078"/>
          </a:xfrm>
          <a:prstGeom prst="rect">
            <a:avLst/>
          </a:prstGeom>
          <a:solidFill>
            <a:schemeClr val="bg1">
              <a:lumMod val="95000"/>
            </a:schemeClr>
          </a:solidFill>
          <a:ln>
            <a:noFill/>
          </a:ln>
          <a:effectLst/>
        </p:spPr>
        <p:txBody>
          <a:bodyPr vert="horz" wrap="square" lIns="90000" tIns="90000" rIns="90000" bIns="90000" numCol="1" rtlCol="0" anchor="t" anchorCtr="0" compatLnSpc="1">
            <a:prstTxWarp prst="textNoShape">
              <a:avLst/>
            </a:prstTxWarp>
            <a:normAutofit/>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buNone/>
            </a:pPr>
            <a:r>
              <a:rPr lang="fr-CH" b="1" dirty="0">
                <a:latin typeface="Arial" panose="020B0604020202020204" pitchFamily="34" charset="0"/>
                <a:cs typeface="Arial" panose="020B0604020202020204" pitchFamily="34" charset="0"/>
              </a:rPr>
              <a:t>L’auteur d’une photo doit toujours être cité en tant que source </a:t>
            </a:r>
            <a:br>
              <a:rPr lang="fr-CH" dirty="0">
                <a:latin typeface="Arial" panose="020B0604020202020204" pitchFamily="34" charset="0"/>
                <a:cs typeface="Arial" panose="020B0604020202020204" pitchFamily="34" charset="0"/>
              </a:rPr>
            </a:br>
            <a:endParaRPr lang="fr-CH" dirty="0">
              <a:latin typeface="Arial" panose="020B0604020202020204" pitchFamily="34" charset="0"/>
              <a:cs typeface="Arial" panose="020B0604020202020204" pitchFamily="34" charset="0"/>
            </a:endParaRPr>
          </a:p>
          <a:p>
            <a:pPr>
              <a:buFont typeface="Wingdings" panose="05000000000000000000" pitchFamily="2" charset="2"/>
              <a:buChar char="§"/>
            </a:pPr>
            <a:r>
              <a:rPr lang="fr-CH" dirty="0">
                <a:latin typeface="Arial" panose="020B0604020202020204" pitchFamily="34" charset="0"/>
                <a:cs typeface="Arial" panose="020B0604020202020204" pitchFamily="34" charset="0"/>
              </a:rPr>
              <a:t>En général, le </a:t>
            </a:r>
            <a:r>
              <a:rPr lang="fr-CH" b="1" dirty="0">
                <a:latin typeface="Arial" panose="020B0604020202020204" pitchFamily="34" charset="0"/>
                <a:cs typeface="Arial" panose="020B0604020202020204" pitchFamily="34" charset="0"/>
              </a:rPr>
              <a:t>photographe</a:t>
            </a:r>
            <a:r>
              <a:rPr lang="fr-CH" dirty="0">
                <a:latin typeface="Arial" panose="020B0604020202020204" pitchFamily="34" charset="0"/>
                <a:cs typeface="Arial" panose="020B0604020202020204" pitchFamily="34" charset="0"/>
              </a:rPr>
              <a:t> est cité comme auteur</a:t>
            </a:r>
            <a:br>
              <a:rPr lang="fr-CH" dirty="0">
                <a:latin typeface="Arial" panose="020B0604020202020204" pitchFamily="34" charset="0"/>
                <a:cs typeface="Arial" panose="020B0604020202020204" pitchFamily="34" charset="0"/>
              </a:rPr>
            </a:br>
            <a:r>
              <a:rPr lang="fr-CH" dirty="0">
                <a:latin typeface="Arial" panose="020B0604020202020204" pitchFamily="34" charset="0"/>
                <a:cs typeface="Arial" panose="020B0604020202020204" pitchFamily="34" charset="0"/>
              </a:rPr>
              <a:t>(les agences photo peuvent aussi être citées).</a:t>
            </a:r>
          </a:p>
          <a:p>
            <a:pPr>
              <a:buFont typeface="Wingdings" panose="05000000000000000000" pitchFamily="2" charset="2"/>
              <a:buChar char="§"/>
            </a:pPr>
            <a:endParaRPr lang="de-CH" kern="0" dirty="0">
              <a:latin typeface="Arial" panose="020B0604020202020204" pitchFamily="34" charset="0"/>
              <a:cs typeface="Arial" panose="020B0604020202020204" pitchFamily="34" charset="0"/>
            </a:endParaRPr>
          </a:p>
          <a:p>
            <a:pPr>
              <a:buFont typeface="Wingdings" panose="05000000000000000000" pitchFamily="2" charset="2"/>
              <a:buChar char="§"/>
            </a:pPr>
            <a:r>
              <a:rPr lang="fr-CH" dirty="0">
                <a:latin typeface="Arial" panose="020B0604020202020204" pitchFamily="34" charset="0"/>
                <a:cs typeface="Arial" panose="020B0604020202020204" pitchFamily="34" charset="0"/>
              </a:rPr>
              <a:t>S’il est impossible de trouver l’auteur de la photo, on citera l’</a:t>
            </a:r>
            <a:r>
              <a:rPr lang="fr-CH" b="1" dirty="0">
                <a:latin typeface="Arial" panose="020B0604020202020204" pitchFamily="34" charset="0"/>
                <a:cs typeface="Arial" panose="020B0604020202020204" pitchFamily="34" charset="0"/>
              </a:rPr>
              <a:t>agence photo</a:t>
            </a:r>
            <a:r>
              <a:rPr lang="fr-CH" dirty="0">
                <a:latin typeface="Arial" panose="020B0604020202020204" pitchFamily="34" charset="0"/>
                <a:cs typeface="Arial" panose="020B0604020202020204" pitchFamily="34" charset="0"/>
              </a:rPr>
              <a:t> comme source (exemple: Getty Images).</a:t>
            </a:r>
          </a:p>
          <a:p>
            <a:pPr>
              <a:buFont typeface="Wingdings" panose="05000000000000000000" pitchFamily="2" charset="2"/>
              <a:buChar char="§"/>
            </a:pPr>
            <a:endParaRPr lang="de-CH" kern="0" dirty="0">
              <a:latin typeface="Arial" panose="020B0604020202020204" pitchFamily="34" charset="0"/>
              <a:cs typeface="Arial" panose="020B0604020202020204" pitchFamily="34" charset="0"/>
            </a:endParaRPr>
          </a:p>
          <a:p>
            <a:pPr>
              <a:buFont typeface="Wingdings" panose="05000000000000000000" pitchFamily="2" charset="2"/>
              <a:buChar char="§"/>
            </a:pPr>
            <a:r>
              <a:rPr lang="fr-CH" dirty="0">
                <a:latin typeface="Arial" panose="020B0604020202020204" pitchFamily="34" charset="0"/>
                <a:cs typeface="Arial" panose="020B0604020202020204" pitchFamily="34" charset="0"/>
              </a:rPr>
              <a:t>S’il est impossible de trouver le photographe et l’agence photo, il est possible de citer le nom de la </a:t>
            </a:r>
            <a:r>
              <a:rPr lang="fr-CH" b="1" dirty="0">
                <a:latin typeface="Arial" panose="020B0604020202020204" pitchFamily="34" charset="0"/>
                <a:cs typeface="Arial" panose="020B0604020202020204" pitchFamily="34" charset="0"/>
              </a:rPr>
              <a:t>banque d’images</a:t>
            </a:r>
            <a:r>
              <a:rPr lang="fr-CH" dirty="0">
                <a:latin typeface="Arial" panose="020B0604020202020204" pitchFamily="34" charset="0"/>
                <a:cs typeface="Arial" panose="020B0604020202020204" pitchFamily="34" charset="0"/>
              </a:rPr>
              <a:t> comme source (exemple: Fotolia).</a:t>
            </a:r>
          </a:p>
          <a:p>
            <a:endParaRPr lang="de-CH" kern="0" dirty="0"/>
          </a:p>
        </p:txBody>
      </p:sp>
      <p:pic>
        <p:nvPicPr>
          <p:cNvPr id="6" name="Grafik 5">
            <a:extLst>
              <a:ext uri="{FF2B5EF4-FFF2-40B4-BE49-F238E27FC236}">
                <a16:creationId xmlns:a16="http://schemas.microsoft.com/office/drawing/2014/main" id="{72E5722B-4CB5-4BF3-9A30-6F9312386F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4816169"/>
            <a:ext cx="2559242" cy="1706597"/>
          </a:xfrm>
          <a:prstGeom prst="rect">
            <a:avLst/>
          </a:prstGeom>
        </p:spPr>
      </p:pic>
      <p:sp>
        <p:nvSpPr>
          <p:cNvPr id="7" name="Textfeld 6">
            <a:extLst>
              <a:ext uri="{FF2B5EF4-FFF2-40B4-BE49-F238E27FC236}">
                <a16:creationId xmlns:a16="http://schemas.microsoft.com/office/drawing/2014/main" id="{B53D8243-81A8-4E27-8013-7FDEE99A0469}"/>
              </a:ext>
            </a:extLst>
          </p:cNvPr>
          <p:cNvSpPr txBox="1"/>
          <p:nvPr/>
        </p:nvSpPr>
        <p:spPr>
          <a:xfrm>
            <a:off x="2351585" y="6246168"/>
            <a:ext cx="1660571" cy="230832"/>
          </a:xfrm>
          <a:prstGeom prst="rect">
            <a:avLst/>
          </a:prstGeom>
          <a:noFill/>
          <a:ln>
            <a:solidFill>
              <a:schemeClr val="bg1"/>
            </a:solidFill>
            <a:prstDash val="dash"/>
          </a:ln>
        </p:spPr>
        <p:txBody>
          <a:bodyPr wrap="square" rtlCol="0">
            <a:spAutoFit/>
          </a:bodyPr>
          <a:lstStyle>
            <a:defPPr>
              <a:defRPr lang="de-DE"/>
            </a:defPPr>
            <a:lvl1pPr algn="ctr">
              <a:defRPr sz="900">
                <a:solidFill>
                  <a:srgbClr val="28465A"/>
                </a:solidFill>
              </a:defRPr>
            </a:lvl1pPr>
          </a:lstStyle>
          <a:p>
            <a:r>
              <a:rPr lang="fr-CH" dirty="0">
                <a:solidFill>
                  <a:schemeClr val="bg1"/>
                </a:solidFill>
              </a:rPr>
              <a:t>Natasha Pisarenko / AP</a:t>
            </a:r>
          </a:p>
        </p:txBody>
      </p:sp>
      <p:pic>
        <p:nvPicPr>
          <p:cNvPr id="9" name="Grafik 8">
            <a:extLst>
              <a:ext uri="{FF2B5EF4-FFF2-40B4-BE49-F238E27FC236}">
                <a16:creationId xmlns:a16="http://schemas.microsoft.com/office/drawing/2014/main" id="{2A985EE7-2775-4F7C-BFE0-DB825A4E50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3873" y="4816167"/>
            <a:ext cx="2343481" cy="1740778"/>
          </a:xfrm>
          <a:prstGeom prst="rect">
            <a:avLst/>
          </a:prstGeom>
        </p:spPr>
      </p:pic>
      <p:sp>
        <p:nvSpPr>
          <p:cNvPr id="12" name="Textfeld 11">
            <a:extLst>
              <a:ext uri="{FF2B5EF4-FFF2-40B4-BE49-F238E27FC236}">
                <a16:creationId xmlns:a16="http://schemas.microsoft.com/office/drawing/2014/main" id="{A831AB87-C183-42C4-B4DF-4E3BC9F32EC7}"/>
              </a:ext>
            </a:extLst>
          </p:cNvPr>
          <p:cNvSpPr txBox="1"/>
          <p:nvPr/>
        </p:nvSpPr>
        <p:spPr>
          <a:xfrm>
            <a:off x="5041651" y="6246168"/>
            <a:ext cx="2147922" cy="230832"/>
          </a:xfrm>
          <a:prstGeom prst="rect">
            <a:avLst/>
          </a:prstGeom>
          <a:noFill/>
          <a:ln>
            <a:solidFill>
              <a:schemeClr val="bg1"/>
            </a:solidFill>
            <a:prstDash val="dash"/>
          </a:ln>
        </p:spPr>
        <p:txBody>
          <a:bodyPr wrap="square" rtlCol="0">
            <a:spAutoFit/>
          </a:bodyPr>
          <a:lstStyle>
            <a:defPPr>
              <a:defRPr lang="de-DE"/>
            </a:defPPr>
            <a:lvl1pPr algn="ctr">
              <a:defRPr sz="900">
                <a:solidFill>
                  <a:srgbClr val="28465A"/>
                </a:solidFill>
              </a:defRPr>
            </a:lvl1pPr>
          </a:lstStyle>
          <a:p>
            <a:r>
              <a:rPr lang="fr-CH" dirty="0">
                <a:solidFill>
                  <a:schemeClr val="bg1"/>
                </a:solidFill>
              </a:rPr>
              <a:t>Berthold Steinhilber / KEYSTONE</a:t>
            </a:r>
          </a:p>
        </p:txBody>
      </p:sp>
      <p:sp>
        <p:nvSpPr>
          <p:cNvPr id="13" name="Textfeld 12">
            <a:extLst>
              <a:ext uri="{FF2B5EF4-FFF2-40B4-BE49-F238E27FC236}">
                <a16:creationId xmlns:a16="http://schemas.microsoft.com/office/drawing/2014/main" id="{3DEB6C08-5904-4568-8BA5-AE0D88F75E16}"/>
              </a:ext>
            </a:extLst>
          </p:cNvPr>
          <p:cNvSpPr txBox="1"/>
          <p:nvPr/>
        </p:nvSpPr>
        <p:spPr>
          <a:xfrm>
            <a:off x="7385132" y="4816166"/>
            <a:ext cx="2597068" cy="845082"/>
          </a:xfrm>
          <a:prstGeom prst="rect">
            <a:avLst/>
          </a:prstGeom>
          <a:solidFill>
            <a:schemeClr val="tx2">
              <a:lumMod val="20000"/>
              <a:lumOff val="80000"/>
            </a:schemeClr>
          </a:solidFill>
        </p:spPr>
        <p:txBody>
          <a:bodyPr wrap="square" rtlCol="0">
            <a:noAutofit/>
          </a:bodyPr>
          <a:lstStyle/>
          <a:p>
            <a:pPr>
              <a:spcAft>
                <a:spcPts val="300"/>
              </a:spcAft>
            </a:pPr>
            <a:r>
              <a:rPr lang="fr-CH" sz="900" dirty="0">
                <a:latin typeface="Arial" panose="020B0604020202020204" pitchFamily="34" charset="0"/>
                <a:cs typeface="Arial" panose="020B0604020202020204" pitchFamily="34" charset="0"/>
              </a:rPr>
              <a:t>S’il est impossible de trouver le photographe, l’agence photo ou la banque d’images, il est possible de renvoyer à l’URL de l’image:</a:t>
            </a:r>
          </a:p>
          <a:p>
            <a:pPr marL="171450" indent="-171450">
              <a:buFont typeface="Wingdings" panose="05000000000000000000" pitchFamily="2" charset="2"/>
              <a:buChar char="ü"/>
            </a:pPr>
            <a:r>
              <a:rPr lang="fr-CH" sz="900" dirty="0">
                <a:latin typeface="Arial" panose="020B0604020202020204" pitchFamily="34" charset="0"/>
                <a:cs typeface="Arial" panose="020B0604020202020204" pitchFamily="34" charset="0"/>
              </a:rPr>
              <a:t>URL + consulté le [date]</a:t>
            </a:r>
          </a:p>
          <a:p>
            <a:endParaRPr lang="de-CH" sz="900" b="1" dirty="0">
              <a:latin typeface="+mj-lt"/>
            </a:endParaRPr>
          </a:p>
        </p:txBody>
      </p:sp>
      <p:sp>
        <p:nvSpPr>
          <p:cNvPr id="14" name="Textfeld 13">
            <a:extLst>
              <a:ext uri="{FF2B5EF4-FFF2-40B4-BE49-F238E27FC236}">
                <a16:creationId xmlns:a16="http://schemas.microsoft.com/office/drawing/2014/main" id="{53B0F7FD-0442-49EB-B7F3-5D85AF70919C}"/>
              </a:ext>
            </a:extLst>
          </p:cNvPr>
          <p:cNvSpPr txBox="1"/>
          <p:nvPr/>
        </p:nvSpPr>
        <p:spPr>
          <a:xfrm>
            <a:off x="7385132" y="5772583"/>
            <a:ext cx="2597068" cy="784362"/>
          </a:xfrm>
          <a:prstGeom prst="rect">
            <a:avLst/>
          </a:prstGeom>
          <a:solidFill>
            <a:schemeClr val="tx2">
              <a:lumMod val="20000"/>
              <a:lumOff val="80000"/>
            </a:schemeClr>
          </a:solidFill>
        </p:spPr>
        <p:txBody>
          <a:bodyPr wrap="square" rtlCol="0" anchor="ctr">
            <a:noAutofit/>
          </a:bodyPr>
          <a:lstStyle/>
          <a:p>
            <a:pPr>
              <a:spcAft>
                <a:spcPts val="300"/>
              </a:spcAft>
            </a:pPr>
            <a:r>
              <a:rPr lang="fr-CH" sz="900" dirty="0">
                <a:latin typeface="Arial" panose="020B0604020202020204" pitchFamily="34" charset="0"/>
                <a:cs typeface="Arial" panose="020B0604020202020204" pitchFamily="34" charset="0"/>
                <a:hlinkClick r:id="rId5"/>
              </a:rPr>
              <a:t>https://www.blick.ch/news/schweiz/bern/vermehrte-drohungen-gegen-bundesraete-securitas-zieht-ins-bundeshaus-id7554864.html</a:t>
            </a:r>
          </a:p>
          <a:p>
            <a:r>
              <a:rPr lang="fr-CH" sz="900" dirty="0">
                <a:latin typeface="Arial" panose="020B0604020202020204" pitchFamily="34" charset="0"/>
                <a:cs typeface="Arial" panose="020B0604020202020204" pitchFamily="34" charset="0"/>
              </a:rPr>
              <a:t>Consulté le: 27.08.2018</a:t>
            </a:r>
          </a:p>
        </p:txBody>
      </p:sp>
      <p:sp>
        <p:nvSpPr>
          <p:cNvPr id="3" name="Foliennummernplatzhalter 2">
            <a:extLst>
              <a:ext uri="{FF2B5EF4-FFF2-40B4-BE49-F238E27FC236}">
                <a16:creationId xmlns:a16="http://schemas.microsoft.com/office/drawing/2014/main" id="{D9F8FDA1-C8FC-41E7-8DF1-D098603DEE2D}"/>
              </a:ext>
            </a:extLst>
          </p:cNvPr>
          <p:cNvSpPr>
            <a:spLocks noGrp="1"/>
          </p:cNvSpPr>
          <p:nvPr>
            <p:ph type="sldNum" sz="quarter" idx="4294967295"/>
          </p:nvPr>
        </p:nvSpPr>
        <p:spPr>
          <a:xfrm>
            <a:off x="10993462" y="6461305"/>
            <a:ext cx="336502" cy="191280"/>
          </a:xfrm>
        </p:spPr>
        <p:txBody>
          <a:bodyPr/>
          <a:lstStyle/>
          <a:p>
            <a:pPr algn="r"/>
            <a:fld id="{4D9E7F07-52BA-4676-A810-3F50F5451F27}" type="slidenum">
              <a:rPr lang="de-CH" smtClean="0"/>
              <a:pPr algn="r"/>
              <a:t>69</a:t>
            </a:fld>
            <a:endParaRPr lang="de-CH" dirty="0"/>
          </a:p>
        </p:txBody>
      </p:sp>
      <p:sp>
        <p:nvSpPr>
          <p:cNvPr id="4" name="Espace réservé de la date 3">
            <a:extLst>
              <a:ext uri="{FF2B5EF4-FFF2-40B4-BE49-F238E27FC236}">
                <a16:creationId xmlns:a16="http://schemas.microsoft.com/office/drawing/2014/main" id="{6D08E65E-A178-42B7-B86A-C3D0B83C1C81}"/>
              </a:ext>
            </a:extLst>
          </p:cNvPr>
          <p:cNvSpPr>
            <a:spLocks noGrp="1"/>
          </p:cNvSpPr>
          <p:nvPr>
            <p:ph type="dt" sz="half" idx="2"/>
          </p:nvPr>
        </p:nvSpPr>
        <p:spPr/>
        <p:txBody>
          <a:bodyPr/>
          <a:lstStyle/>
          <a:p>
            <a:r>
              <a:rPr lang="fr-FR"/>
              <a:t>Version du 02.03.2022</a:t>
            </a:r>
            <a:endParaRPr lang="fr-CH" dirty="0"/>
          </a:p>
        </p:txBody>
      </p:sp>
      <p:sp>
        <p:nvSpPr>
          <p:cNvPr id="8" name="Espace réservé du pied de page 7">
            <a:extLst>
              <a:ext uri="{FF2B5EF4-FFF2-40B4-BE49-F238E27FC236}">
                <a16:creationId xmlns:a16="http://schemas.microsoft.com/office/drawing/2014/main" id="{117E7427-7B6E-49B0-A7E8-204B86405C0F}"/>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132970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147156" y="1347807"/>
            <a:ext cx="9908771" cy="4995214"/>
          </a:xfrm>
          <a:prstGeom prst="rect">
            <a:avLst/>
          </a:prstGeom>
          <a:noFill/>
        </p:spPr>
        <p:txBody>
          <a:bodyPr wrap="square" rtlCol="0">
            <a:spAutoFit/>
          </a:bodyPr>
          <a:lstStyle/>
          <a:p>
            <a:pPr algn="ctr">
              <a:lnSpc>
                <a:spcPct val="90000"/>
              </a:lnSpc>
              <a:buFontTx/>
              <a:buNone/>
            </a:pPr>
            <a:r>
              <a:rPr lang="fr-CH" sz="4200" b="1" dirty="0">
                <a:latin typeface="Arial" panose="020B0604020202020204" pitchFamily="34" charset="0"/>
                <a:cs typeface="Arial" panose="020B0604020202020204" pitchFamily="34" charset="0"/>
              </a:rPr>
              <a:t>QUE SAVEZ-VOUS DE VOTRE FORMATION COMMERCIALE </a:t>
            </a:r>
          </a:p>
          <a:p>
            <a:pPr algn="ctr">
              <a:lnSpc>
                <a:spcPct val="90000"/>
              </a:lnSpc>
              <a:buFontTx/>
              <a:buNone/>
            </a:pPr>
            <a:endParaRPr lang="fr-CH" sz="4200" b="1" dirty="0">
              <a:solidFill>
                <a:srgbClr val="000099"/>
              </a:solidFill>
            </a:endParaRPr>
          </a:p>
          <a:p>
            <a:pPr algn="ctr">
              <a:lnSpc>
                <a:spcPct val="90000"/>
              </a:lnSpc>
              <a:buFontTx/>
              <a:buNone/>
            </a:pPr>
            <a:endParaRPr lang="fr-CH" sz="4800" b="1" dirty="0">
              <a:solidFill>
                <a:srgbClr val="0033CC"/>
              </a:solidFill>
            </a:endParaRPr>
          </a:p>
          <a:p>
            <a:pPr algn="ctr">
              <a:lnSpc>
                <a:spcPct val="90000"/>
              </a:lnSpc>
              <a:buFontTx/>
              <a:buNone/>
            </a:pPr>
            <a:endParaRPr lang="fr-CH" sz="4800" b="1" dirty="0">
              <a:solidFill>
                <a:srgbClr val="000099"/>
              </a:solidFill>
            </a:endParaRPr>
          </a:p>
          <a:p>
            <a:pPr algn="ctr">
              <a:lnSpc>
                <a:spcPct val="90000"/>
              </a:lnSpc>
              <a:buFontTx/>
              <a:buNone/>
            </a:pPr>
            <a:endParaRPr lang="fr-CH" sz="4800" b="1" dirty="0">
              <a:solidFill>
                <a:srgbClr val="000099"/>
              </a:solidFill>
            </a:endParaRPr>
          </a:p>
          <a:p>
            <a:pPr algn="ctr">
              <a:lnSpc>
                <a:spcPct val="90000"/>
              </a:lnSpc>
              <a:buFontTx/>
              <a:buNone/>
            </a:pPr>
            <a:endParaRPr lang="fr-CH" sz="4200" b="1" dirty="0">
              <a:solidFill>
                <a:srgbClr val="000099"/>
              </a:solidFill>
            </a:endParaRPr>
          </a:p>
          <a:p>
            <a:pPr algn="ctr">
              <a:lnSpc>
                <a:spcPct val="90000"/>
              </a:lnSpc>
              <a:buFontTx/>
              <a:buNone/>
            </a:pPr>
            <a:r>
              <a:rPr lang="fr-CH" sz="4200" b="1" dirty="0">
                <a:latin typeface="Arial" panose="020B0604020202020204" pitchFamily="34" charset="0"/>
                <a:cs typeface="Arial" panose="020B0604020202020204" pitchFamily="34" charset="0"/>
              </a:rPr>
              <a:t>Tour de table</a:t>
            </a:r>
          </a:p>
        </p:txBody>
      </p:sp>
      <p:graphicFrame>
        <p:nvGraphicFramePr>
          <p:cNvPr id="6" name="Objet 5"/>
          <p:cNvGraphicFramePr>
            <a:graphicFrameLocks noChangeAspect="1"/>
          </p:cNvGraphicFramePr>
          <p:nvPr>
            <p:extLst>
              <p:ext uri="{D42A27DB-BD31-4B8C-83A1-F6EECF244321}">
                <p14:modId xmlns:p14="http://schemas.microsoft.com/office/powerpoint/2010/main" val="976415514"/>
              </p:ext>
            </p:extLst>
          </p:nvPr>
        </p:nvGraphicFramePr>
        <p:xfrm>
          <a:off x="4953000" y="2854598"/>
          <a:ext cx="2286000" cy="2235200"/>
        </p:xfrm>
        <a:graphic>
          <a:graphicData uri="http://schemas.openxmlformats.org/presentationml/2006/ole">
            <mc:AlternateContent xmlns:mc="http://schemas.openxmlformats.org/markup-compatibility/2006">
              <mc:Choice xmlns:v="urn:schemas-microsoft-com:vml" Requires="v">
                <p:oleObj spid="_x0000_s15690" name="Clip" r:id="rId3" imgW="861365" imgH="844906" progId="">
                  <p:embed/>
                </p:oleObj>
              </mc:Choice>
              <mc:Fallback>
                <p:oleObj name="Clip" r:id="rId3" imgW="861365" imgH="844906" progId="">
                  <p:embed/>
                  <p:pic>
                    <p:nvPicPr>
                      <p:cNvPr id="0" name="Picture 1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854598"/>
                        <a:ext cx="2286000" cy="2235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Espace réservé du numéro de diapositive 7"/>
          <p:cNvSpPr>
            <a:spLocks noGrp="1"/>
          </p:cNvSpPr>
          <p:nvPr>
            <p:ph type="sldNum" sz="quarter" idx="12"/>
          </p:nvPr>
        </p:nvSpPr>
        <p:spPr/>
        <p:txBody>
          <a:bodyPr/>
          <a:lstStyle/>
          <a:p>
            <a:fld id="{D57F1E4F-1CFF-5643-939E-217C01CDF565}" type="slidenum">
              <a:rPr lang="en-US" smtClean="0"/>
              <a:pPr/>
              <a:t>7</a:t>
            </a:fld>
            <a:endParaRPr lang="en-US" dirty="0"/>
          </a:p>
        </p:txBody>
      </p:sp>
      <p:sp>
        <p:nvSpPr>
          <p:cNvPr id="2" name="Espace réservé de la date 1">
            <a:extLst>
              <a:ext uri="{FF2B5EF4-FFF2-40B4-BE49-F238E27FC236}">
                <a16:creationId xmlns:a16="http://schemas.microsoft.com/office/drawing/2014/main" id="{754C5D37-5533-4092-A397-1AB0A2D15AED}"/>
              </a:ext>
            </a:extLst>
          </p:cNvPr>
          <p:cNvSpPr>
            <a:spLocks noGrp="1"/>
          </p:cNvSpPr>
          <p:nvPr>
            <p:ph type="dt" sz="half" idx="2"/>
          </p:nvPr>
        </p:nvSpPr>
        <p:spPr/>
        <p:txBody>
          <a:bodyPr/>
          <a:lstStyle/>
          <a:p>
            <a:r>
              <a:rPr lang="fr-FR"/>
              <a:t>Version du 02.03.2022</a:t>
            </a:r>
            <a:endParaRPr lang="fr-CH" dirty="0"/>
          </a:p>
        </p:txBody>
      </p:sp>
      <p:sp>
        <p:nvSpPr>
          <p:cNvPr id="3" name="Espace réservé du pied de page 2">
            <a:extLst>
              <a:ext uri="{FF2B5EF4-FFF2-40B4-BE49-F238E27FC236}">
                <a16:creationId xmlns:a16="http://schemas.microsoft.com/office/drawing/2014/main" id="{A67EE8DB-2C0E-4902-8014-240AFDAB2895}"/>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219509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AC5FC6-A6D2-4301-90CB-B788D3D1AB49}"/>
              </a:ext>
            </a:extLst>
          </p:cNvPr>
          <p:cNvSpPr>
            <a:spLocks noGrp="1"/>
          </p:cNvSpPr>
          <p:nvPr>
            <p:ph type="title"/>
          </p:nvPr>
        </p:nvSpPr>
        <p:spPr/>
        <p:txBody>
          <a:bodyPr>
            <a:normAutofit fontScale="90000"/>
          </a:bodyPr>
          <a:lstStyle/>
          <a:p>
            <a:r>
              <a:rPr lang="fr-CH" dirty="0"/>
              <a:t>Droit d’auteur pour le selfie d’un macaque indonésien</a:t>
            </a:r>
          </a:p>
        </p:txBody>
      </p:sp>
      <p:pic>
        <p:nvPicPr>
          <p:cNvPr id="6" name="Inhaltsplatzhalter 5">
            <a:extLst>
              <a:ext uri="{FF2B5EF4-FFF2-40B4-BE49-F238E27FC236}">
                <a16:creationId xmlns:a16="http://schemas.microsoft.com/office/drawing/2014/main" id="{93EC3B34-BF98-4C57-B928-A7BE0128A37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0" y="2035533"/>
            <a:ext cx="6912546" cy="3886200"/>
          </a:xfrm>
        </p:spPr>
      </p:pic>
      <p:sp>
        <p:nvSpPr>
          <p:cNvPr id="7" name="Textfeld 6">
            <a:extLst>
              <a:ext uri="{FF2B5EF4-FFF2-40B4-BE49-F238E27FC236}">
                <a16:creationId xmlns:a16="http://schemas.microsoft.com/office/drawing/2014/main" id="{E868320B-919F-411B-BD98-F5D06498B303}"/>
              </a:ext>
            </a:extLst>
          </p:cNvPr>
          <p:cNvSpPr txBox="1"/>
          <p:nvPr/>
        </p:nvSpPr>
        <p:spPr>
          <a:xfrm>
            <a:off x="2456606" y="5517232"/>
            <a:ext cx="1073696" cy="230832"/>
          </a:xfrm>
          <a:prstGeom prst="rect">
            <a:avLst/>
          </a:prstGeom>
          <a:noFill/>
          <a:ln>
            <a:solidFill>
              <a:schemeClr val="bg1"/>
            </a:solidFill>
            <a:prstDash val="dash"/>
          </a:ln>
        </p:spPr>
        <p:txBody>
          <a:bodyPr wrap="square" rtlCol="0">
            <a:spAutoFit/>
          </a:bodyPr>
          <a:lstStyle>
            <a:defPPr>
              <a:defRPr lang="de-DE"/>
            </a:defPPr>
            <a:lvl1pPr algn="ctr">
              <a:defRPr sz="900">
                <a:solidFill>
                  <a:srgbClr val="28465A"/>
                </a:solidFill>
              </a:defRPr>
            </a:lvl1pPr>
          </a:lstStyle>
          <a:p>
            <a:pPr algn="l"/>
            <a:r>
              <a:rPr lang="fr-CH" dirty="0">
                <a:solidFill>
                  <a:schemeClr val="bg1"/>
                </a:solidFill>
              </a:rPr>
              <a:t>Public Domain</a:t>
            </a:r>
          </a:p>
        </p:txBody>
      </p:sp>
      <p:sp>
        <p:nvSpPr>
          <p:cNvPr id="8" name="Textfeld 7">
            <a:extLst>
              <a:ext uri="{FF2B5EF4-FFF2-40B4-BE49-F238E27FC236}">
                <a16:creationId xmlns:a16="http://schemas.microsoft.com/office/drawing/2014/main" id="{CCBAD5D0-6C7A-44D2-A5CE-468787B5A1E4}"/>
              </a:ext>
            </a:extLst>
          </p:cNvPr>
          <p:cNvSpPr txBox="1"/>
          <p:nvPr/>
        </p:nvSpPr>
        <p:spPr>
          <a:xfrm>
            <a:off x="2286001" y="6110009"/>
            <a:ext cx="4098032" cy="366424"/>
          </a:xfrm>
          <a:prstGeom prst="rect">
            <a:avLst/>
          </a:prstGeom>
          <a:noFill/>
          <a:ln>
            <a:solidFill>
              <a:srgbClr val="28465A"/>
            </a:solidFill>
            <a:prstDash val="dash"/>
          </a:ln>
        </p:spPr>
        <p:txBody>
          <a:bodyPr wrap="square" tIns="90000" bIns="90000" rtlCol="0" anchor="ctr">
            <a:spAutoFit/>
          </a:bodyPr>
          <a:lstStyle>
            <a:defPPr>
              <a:defRPr lang="de-DE"/>
            </a:defPPr>
            <a:lvl1pPr algn="ctr">
              <a:defRPr sz="900">
                <a:solidFill>
                  <a:srgbClr val="28465A"/>
                </a:solidFill>
              </a:defRPr>
            </a:lvl1pPr>
          </a:lstStyle>
          <a:p>
            <a:pPr algn="l"/>
            <a:r>
              <a:rPr lang="fr-CH" baseline="30000" dirty="0"/>
              <a:t>Public Domain: https://www.zeit.de/digital/internet/2016-01/urheberrecht-peta-affe-selfie-wikipedia </a:t>
            </a:r>
            <a:br>
              <a:rPr lang="fr-CH" baseline="30000" dirty="0"/>
            </a:br>
            <a:r>
              <a:rPr lang="fr-CH" baseline="30000" dirty="0"/>
              <a:t>consulté le: 278.2018</a:t>
            </a:r>
          </a:p>
        </p:txBody>
      </p:sp>
      <p:sp>
        <p:nvSpPr>
          <p:cNvPr id="3" name="Foliennummernplatzhalter 2">
            <a:extLst>
              <a:ext uri="{FF2B5EF4-FFF2-40B4-BE49-F238E27FC236}">
                <a16:creationId xmlns:a16="http://schemas.microsoft.com/office/drawing/2014/main" id="{E09DE39B-91A2-432F-809F-4E5988D6520A}"/>
              </a:ext>
            </a:extLst>
          </p:cNvPr>
          <p:cNvSpPr>
            <a:spLocks noGrp="1"/>
          </p:cNvSpPr>
          <p:nvPr>
            <p:ph type="sldNum" sz="quarter" idx="4294967295"/>
          </p:nvPr>
        </p:nvSpPr>
        <p:spPr>
          <a:xfrm>
            <a:off x="11161713" y="6293870"/>
            <a:ext cx="320040" cy="365125"/>
          </a:xfrm>
        </p:spPr>
        <p:txBody>
          <a:bodyPr/>
          <a:lstStyle/>
          <a:p>
            <a:pPr algn="r"/>
            <a:fld id="{4D9E7F07-52BA-4676-A810-3F50F5451F27}" type="slidenum">
              <a:rPr lang="de-CH" smtClean="0"/>
              <a:pPr algn="r"/>
              <a:t>70</a:t>
            </a:fld>
            <a:endParaRPr lang="de-CH" dirty="0"/>
          </a:p>
        </p:txBody>
      </p:sp>
      <p:sp>
        <p:nvSpPr>
          <p:cNvPr id="4" name="Espace réservé de la date 3">
            <a:extLst>
              <a:ext uri="{FF2B5EF4-FFF2-40B4-BE49-F238E27FC236}">
                <a16:creationId xmlns:a16="http://schemas.microsoft.com/office/drawing/2014/main" id="{99B59443-3E4F-4F71-8D99-783D388C96BB}"/>
              </a:ext>
            </a:extLst>
          </p:cNvPr>
          <p:cNvSpPr>
            <a:spLocks noGrp="1"/>
          </p:cNvSpPr>
          <p:nvPr>
            <p:ph type="dt" sz="half" idx="2"/>
          </p:nvPr>
        </p:nvSpPr>
        <p:spPr/>
        <p:txBody>
          <a:bodyPr/>
          <a:lstStyle/>
          <a:p>
            <a:r>
              <a:rPr lang="fr-FR"/>
              <a:t>Version du 02.03.2022</a:t>
            </a:r>
            <a:endParaRPr lang="fr-CH" dirty="0"/>
          </a:p>
        </p:txBody>
      </p:sp>
      <p:sp>
        <p:nvSpPr>
          <p:cNvPr id="5" name="Espace réservé du pied de page 4">
            <a:extLst>
              <a:ext uri="{FF2B5EF4-FFF2-40B4-BE49-F238E27FC236}">
                <a16:creationId xmlns:a16="http://schemas.microsoft.com/office/drawing/2014/main" id="{87D81110-8F01-42AD-96AF-D744234469B2}"/>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36675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DFC55085-9CD2-4C9B-A1B8-DD09A0E36E6A}"/>
              </a:ext>
            </a:extLst>
          </p:cNvPr>
          <p:cNvSpPr>
            <a:spLocks noGrp="1"/>
          </p:cNvSpPr>
          <p:nvPr>
            <p:ph type="body" sz="quarter" idx="10"/>
          </p:nvPr>
        </p:nvSpPr>
        <p:spPr>
          <a:xfrm>
            <a:off x="2278382" y="1700810"/>
            <a:ext cx="6265891" cy="432047"/>
          </a:xfrm>
        </p:spPr>
        <p:txBody>
          <a:bodyPr>
            <a:normAutofit fontScale="70000" lnSpcReduction="20000"/>
          </a:bodyPr>
          <a:lstStyle/>
          <a:p>
            <a:r>
              <a:rPr lang="fr-CH" dirty="0">
                <a:latin typeface="Arial" panose="020B0604020202020204" pitchFamily="34" charset="0"/>
              </a:rPr>
              <a:t>Licence</a:t>
            </a:r>
          </a:p>
          <a:p>
            <a:endParaRPr lang="de-CH" dirty="0"/>
          </a:p>
        </p:txBody>
      </p:sp>
      <p:sp>
        <p:nvSpPr>
          <p:cNvPr id="7" name="Inhaltsplatzhalter 2">
            <a:extLst>
              <a:ext uri="{FF2B5EF4-FFF2-40B4-BE49-F238E27FC236}">
                <a16:creationId xmlns:a16="http://schemas.microsoft.com/office/drawing/2014/main" id="{4356CA90-344B-473E-A990-FD3C09568C0C}"/>
              </a:ext>
            </a:extLst>
          </p:cNvPr>
          <p:cNvSpPr txBox="1">
            <a:spLocks/>
          </p:cNvSpPr>
          <p:nvPr/>
        </p:nvSpPr>
        <p:spPr bwMode="auto">
          <a:xfrm>
            <a:off x="2135561" y="3004169"/>
            <a:ext cx="6840760" cy="784872"/>
          </a:xfrm>
          <a:prstGeom prst="rect">
            <a:avLst/>
          </a:prstGeom>
          <a:solidFill>
            <a:schemeClr val="bg1">
              <a:lumMod val="95000"/>
            </a:schemeClr>
          </a:solidFill>
          <a:ln>
            <a:noFill/>
          </a:ln>
          <a:effectLst/>
        </p:spPr>
        <p:txBody>
          <a:bodyPr vert="horz" wrap="square" lIns="90000" tIns="90000" rIns="90000" bIns="72000" numCol="1" anchor="ctr"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a:buFont typeface="Wingdings" panose="05000000000000000000" pitchFamily="2" charset="2"/>
              <a:buChar char="§"/>
            </a:pPr>
            <a:r>
              <a:rPr lang="fr-CH" dirty="0">
                <a:latin typeface="Arial" panose="020B0604020202020204" pitchFamily="34" charset="0"/>
                <a:cs typeface="Arial" panose="020B0604020202020204" pitchFamily="34" charset="0"/>
              </a:rPr>
              <a:t>Quels types de licence existe-t-il sur les images ?</a:t>
            </a:r>
          </a:p>
        </p:txBody>
      </p:sp>
      <p:sp>
        <p:nvSpPr>
          <p:cNvPr id="6" name="Inhaltsplatzhalter 2">
            <a:extLst>
              <a:ext uri="{FF2B5EF4-FFF2-40B4-BE49-F238E27FC236}">
                <a16:creationId xmlns:a16="http://schemas.microsoft.com/office/drawing/2014/main" id="{39D2CD30-E6D4-4077-A1EE-D6B3D0F755BC}"/>
              </a:ext>
            </a:extLst>
          </p:cNvPr>
          <p:cNvSpPr txBox="1">
            <a:spLocks/>
          </p:cNvSpPr>
          <p:nvPr/>
        </p:nvSpPr>
        <p:spPr bwMode="auto">
          <a:xfrm>
            <a:off x="2157804" y="3933056"/>
            <a:ext cx="6840760" cy="784872"/>
          </a:xfrm>
          <a:prstGeom prst="rect">
            <a:avLst/>
          </a:prstGeom>
          <a:solidFill>
            <a:schemeClr val="bg1">
              <a:lumMod val="95000"/>
            </a:schemeClr>
          </a:solidFill>
          <a:ln>
            <a:noFill/>
          </a:ln>
          <a:effectLst/>
        </p:spPr>
        <p:txBody>
          <a:bodyPr vert="horz" wrap="square" lIns="90000" tIns="90000" rIns="90000" bIns="72000" numCol="1" anchor="ctr"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a:buFont typeface="Wingdings" panose="05000000000000000000" pitchFamily="2" charset="2"/>
              <a:buChar char="§"/>
            </a:pPr>
            <a:r>
              <a:rPr lang="fr-CH" dirty="0">
                <a:latin typeface="Arial" panose="020B0604020202020204" pitchFamily="34" charset="0"/>
                <a:cs typeface="Arial" panose="020B0604020202020204" pitchFamily="34" charset="0"/>
              </a:rPr>
              <a:t>Où trouver des images libres de droits?</a:t>
            </a:r>
          </a:p>
        </p:txBody>
      </p:sp>
      <p:sp>
        <p:nvSpPr>
          <p:cNvPr id="8" name="Inhaltsplatzhalter 2">
            <a:extLst>
              <a:ext uri="{FF2B5EF4-FFF2-40B4-BE49-F238E27FC236}">
                <a16:creationId xmlns:a16="http://schemas.microsoft.com/office/drawing/2014/main" id="{6E199E20-2A91-4980-9ABC-1E6EF0534752}"/>
              </a:ext>
            </a:extLst>
          </p:cNvPr>
          <p:cNvSpPr txBox="1">
            <a:spLocks/>
          </p:cNvSpPr>
          <p:nvPr/>
        </p:nvSpPr>
        <p:spPr bwMode="auto">
          <a:xfrm>
            <a:off x="2157804" y="4861943"/>
            <a:ext cx="6840760" cy="784872"/>
          </a:xfrm>
          <a:prstGeom prst="rect">
            <a:avLst/>
          </a:prstGeom>
          <a:solidFill>
            <a:schemeClr val="bg1">
              <a:lumMod val="95000"/>
            </a:schemeClr>
          </a:solidFill>
          <a:ln>
            <a:noFill/>
          </a:ln>
          <a:effectLst/>
        </p:spPr>
        <p:txBody>
          <a:bodyPr vert="horz" wrap="square" lIns="90000" tIns="90000" rIns="90000" bIns="72000" numCol="1" anchor="ctr"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a:buFont typeface="Wingdings" panose="05000000000000000000" pitchFamily="2" charset="2"/>
              <a:buChar char="§"/>
            </a:pPr>
            <a:r>
              <a:rPr lang="fr-CH" dirty="0">
                <a:latin typeface="Arial" panose="020B0604020202020204" pitchFamily="34" charset="0"/>
                <a:cs typeface="Arial" panose="020B0604020202020204" pitchFamily="34" charset="0"/>
              </a:rPr>
              <a:t>Où trouver des images avec des licences ?</a:t>
            </a:r>
          </a:p>
        </p:txBody>
      </p:sp>
      <p:sp>
        <p:nvSpPr>
          <p:cNvPr id="9" name="Foliennummernplatzhalter 5">
            <a:extLst>
              <a:ext uri="{FF2B5EF4-FFF2-40B4-BE49-F238E27FC236}">
                <a16:creationId xmlns:a16="http://schemas.microsoft.com/office/drawing/2014/main" id="{2B66B3D4-6ECE-4CF9-ABCB-5F3815EB7764}"/>
              </a:ext>
            </a:extLst>
          </p:cNvPr>
          <p:cNvSpPr txBox="1">
            <a:spLocks/>
          </p:cNvSpPr>
          <p:nvPr/>
        </p:nvSpPr>
        <p:spPr>
          <a:xfrm>
            <a:off x="11161713" y="6333490"/>
            <a:ext cx="342900" cy="365125"/>
          </a:xfrm>
          <a:prstGeom prst="rect">
            <a:avLst/>
          </a:prstGeom>
        </p:spPr>
        <p:txBody>
          <a:bodyPr vert="horz" lIns="91440" tIns="45720" rIns="91440" bIns="45720" rtlCol="0" anchor="ctr"/>
          <a:lstStyle>
            <a:defPPr>
              <a:defRPr lang="en-US"/>
            </a:defPPr>
            <a:lvl1pPr marL="0" algn="r" defTabSz="457200" rtl="0" eaLnBrk="1" latinLnBrk="0" hangingPunct="1">
              <a:defRPr sz="800" b="0" i="0" kern="1200" baseline="0">
                <a:solidFill>
                  <a:schemeClr val="tx1"/>
                </a:solidFill>
                <a:effectLst/>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dirty="0"/>
              <a:t>72</a:t>
            </a:r>
          </a:p>
        </p:txBody>
      </p:sp>
      <p:sp>
        <p:nvSpPr>
          <p:cNvPr id="2" name="Espace réservé de la date 1">
            <a:extLst>
              <a:ext uri="{FF2B5EF4-FFF2-40B4-BE49-F238E27FC236}">
                <a16:creationId xmlns:a16="http://schemas.microsoft.com/office/drawing/2014/main" id="{FDA1A5BF-3438-45E5-9138-7A6AC0689318}"/>
              </a:ext>
            </a:extLst>
          </p:cNvPr>
          <p:cNvSpPr>
            <a:spLocks noGrp="1"/>
          </p:cNvSpPr>
          <p:nvPr>
            <p:ph type="dt" sz="half" idx="2"/>
          </p:nvPr>
        </p:nvSpPr>
        <p:spPr/>
        <p:txBody>
          <a:bodyPr/>
          <a:lstStyle/>
          <a:p>
            <a:r>
              <a:rPr lang="fr-FR"/>
              <a:t>Version du 02.03.2022</a:t>
            </a:r>
            <a:endParaRPr lang="fr-CH" dirty="0"/>
          </a:p>
        </p:txBody>
      </p:sp>
      <p:sp>
        <p:nvSpPr>
          <p:cNvPr id="3" name="Espace réservé du pied de page 2">
            <a:extLst>
              <a:ext uri="{FF2B5EF4-FFF2-40B4-BE49-F238E27FC236}">
                <a16:creationId xmlns:a16="http://schemas.microsoft.com/office/drawing/2014/main" id="{E2F79DE8-9339-46AD-86A0-ACD041CBDDB7}"/>
              </a:ext>
            </a:extLst>
          </p:cNvPr>
          <p:cNvSpPr>
            <a:spLocks noGrp="1"/>
          </p:cNvSpPr>
          <p:nvPr>
            <p:ph type="ftr" sz="quarter" idx="3"/>
          </p:nvPr>
        </p:nvSpPr>
        <p:spPr/>
        <p:txBody>
          <a:bodyPr/>
          <a:lstStyle/>
          <a:p>
            <a:r>
              <a:rPr lang="fr-FR"/>
              <a:t>COURS INTERENTREPRISES 1 / 3+1 / 2+1 / 18 Mois</a:t>
            </a:r>
            <a:endParaRPr lang="en-US" dirty="0"/>
          </a:p>
        </p:txBody>
      </p:sp>
      <p:sp>
        <p:nvSpPr>
          <p:cNvPr id="4" name="Espace réservé du numéro de diapositive 3">
            <a:extLst>
              <a:ext uri="{FF2B5EF4-FFF2-40B4-BE49-F238E27FC236}">
                <a16:creationId xmlns:a16="http://schemas.microsoft.com/office/drawing/2014/main" id="{21835619-254B-47CA-89E6-D2AD83BEEB96}"/>
              </a:ext>
            </a:extLst>
          </p:cNvPr>
          <p:cNvSpPr>
            <a:spLocks noGrp="1"/>
          </p:cNvSpPr>
          <p:nvPr>
            <p:ph type="sldNum" sz="quarter" idx="4"/>
          </p:nvPr>
        </p:nvSpPr>
        <p:spPr/>
        <p:txBody>
          <a:bodyPr/>
          <a:lstStyle/>
          <a:p>
            <a:fld id="{D57F1E4F-1CFF-5643-939E-217C01CDF565}" type="slidenum">
              <a:rPr lang="en-US" smtClean="0"/>
              <a:pPr/>
              <a:t>71</a:t>
            </a:fld>
            <a:endParaRPr lang="en-US" dirty="0"/>
          </a:p>
        </p:txBody>
      </p:sp>
    </p:spTree>
    <p:extLst>
      <p:ext uri="{BB962C8B-B14F-4D97-AF65-F5344CB8AC3E}">
        <p14:creationId xmlns:p14="http://schemas.microsoft.com/office/powerpoint/2010/main" val="3386073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36413C-FA1E-4F13-B218-51B41F041814}"/>
              </a:ext>
            </a:extLst>
          </p:cNvPr>
          <p:cNvSpPr>
            <a:spLocks noGrp="1"/>
          </p:cNvSpPr>
          <p:nvPr>
            <p:ph type="title"/>
          </p:nvPr>
        </p:nvSpPr>
        <p:spPr/>
        <p:txBody>
          <a:bodyPr/>
          <a:lstStyle/>
          <a:p>
            <a:r>
              <a:rPr lang="fr-CH" dirty="0"/>
              <a:t>Licence</a:t>
            </a:r>
          </a:p>
        </p:txBody>
      </p:sp>
      <p:sp>
        <p:nvSpPr>
          <p:cNvPr id="3" name="Inhaltsplatzhalter 2">
            <a:extLst>
              <a:ext uri="{FF2B5EF4-FFF2-40B4-BE49-F238E27FC236}">
                <a16:creationId xmlns:a16="http://schemas.microsoft.com/office/drawing/2014/main" id="{785C9C8D-0BDE-427F-B1C7-70DE031A2A6D}"/>
              </a:ext>
            </a:extLst>
          </p:cNvPr>
          <p:cNvSpPr>
            <a:spLocks noGrp="1"/>
          </p:cNvSpPr>
          <p:nvPr>
            <p:ph idx="1"/>
          </p:nvPr>
        </p:nvSpPr>
        <p:spPr>
          <a:xfrm>
            <a:off x="2286000" y="1868401"/>
            <a:ext cx="7696200" cy="4097965"/>
          </a:xfrm>
        </p:spPr>
        <p:txBody>
          <a:bodyPr>
            <a:normAutofit fontScale="25000" lnSpcReduction="20000"/>
          </a:bodyPr>
          <a:lstStyle/>
          <a:p>
            <a:pPr marL="0" indent="0">
              <a:buNone/>
            </a:pPr>
            <a:r>
              <a:rPr lang="fr-CH" sz="3100" dirty="0"/>
              <a:t>Licence pour une utilisation à des fins non commerciales</a:t>
            </a:r>
          </a:p>
          <a:p>
            <a:pPr marL="0" indent="0">
              <a:buNone/>
            </a:pPr>
            <a:r>
              <a:rPr lang="fr-CH" sz="3100" dirty="0"/>
              <a:t>Par exemple: </a:t>
            </a:r>
          </a:p>
          <a:p>
            <a:pPr lvl="1">
              <a:buFont typeface="Symbol" panose="05050102010706020507" pitchFamily="18" charset="2"/>
              <a:buChar char="-"/>
            </a:pPr>
            <a:r>
              <a:rPr lang="fr-CH" sz="3100" dirty="0"/>
              <a:t>Utilisation comme fond d’écran</a:t>
            </a:r>
          </a:p>
          <a:p>
            <a:pPr lvl="1">
              <a:buFont typeface="Symbol" panose="05050102010706020507" pitchFamily="18" charset="2"/>
              <a:buChar char="-"/>
            </a:pPr>
            <a:r>
              <a:rPr lang="fr-CH" sz="3100" dirty="0"/>
              <a:t>Utilisation pour une invitation à une fête d’anniversaire</a:t>
            </a:r>
          </a:p>
          <a:p>
            <a:pPr marL="0" indent="0">
              <a:buNone/>
            </a:pPr>
            <a:r>
              <a:rPr lang="fr-CH" sz="3200" dirty="0"/>
              <a:t>Licence pour une utilisation à des fins commerciales</a:t>
            </a:r>
          </a:p>
          <a:p>
            <a:pPr lvl="1">
              <a:buFont typeface="Symbol" panose="05050102010706020507" pitchFamily="18" charset="2"/>
              <a:buChar char="-"/>
            </a:pPr>
            <a:r>
              <a:rPr lang="fr-CH" sz="3200" dirty="0"/>
              <a:t>Utilisation pour des articles commerciaux et des produits à la vente</a:t>
            </a:r>
            <a:br>
              <a:rPr lang="fr-CH" sz="3200" dirty="0"/>
            </a:br>
            <a:r>
              <a:rPr lang="fr-CH" sz="3200" dirty="0"/>
              <a:t>(exemple: poster)</a:t>
            </a:r>
          </a:p>
          <a:p>
            <a:pPr lvl="1">
              <a:buFont typeface="Symbol" panose="05050102010706020507" pitchFamily="18" charset="2"/>
              <a:buChar char="-"/>
            </a:pPr>
            <a:r>
              <a:rPr lang="fr-CH" sz="3200" dirty="0">
                <a:cs typeface="+mn-cs"/>
              </a:rPr>
              <a:t>Utilisation pour du marketing par courriel, de la publicité sur des appareils mobiles, des médias sociaux et des émissions d’une entreprise</a:t>
            </a:r>
          </a:p>
          <a:p>
            <a:pPr marL="0" indent="0">
              <a:buNone/>
            </a:pPr>
            <a:r>
              <a:rPr lang="fr-CH" sz="3200" dirty="0"/>
              <a:t>Licence pour une utilisation commerciale/non commerciale et modification</a:t>
            </a:r>
          </a:p>
          <a:p>
            <a:pPr lvl="1">
              <a:buFont typeface="Symbol" panose="05050102010706020507" pitchFamily="18" charset="2"/>
              <a:buChar char="-"/>
            </a:pPr>
            <a:r>
              <a:rPr lang="fr-CH" sz="3200" dirty="0"/>
              <a:t>L’image peut être remaniée</a:t>
            </a:r>
          </a:p>
          <a:p>
            <a:pPr lvl="1">
              <a:buFont typeface="Symbol" panose="05050102010706020507" pitchFamily="18" charset="2"/>
              <a:buChar char="-"/>
            </a:pPr>
            <a:endParaRPr lang="de-CH" sz="1350" dirty="0"/>
          </a:p>
          <a:p>
            <a:pPr marL="0" indent="0">
              <a:buNone/>
            </a:pPr>
            <a:r>
              <a:rPr lang="fr-CH" sz="3200" dirty="0"/>
              <a:t>Libre de droits = aucune licence</a:t>
            </a:r>
          </a:p>
          <a:p>
            <a:pPr lvl="1">
              <a:buFont typeface="Symbol" panose="05050102010706020507" pitchFamily="18" charset="2"/>
              <a:buChar char="-"/>
            </a:pPr>
            <a:r>
              <a:rPr lang="fr-CH" sz="3200" dirty="0"/>
              <a:t>L’image peut être utilisée librement</a:t>
            </a:r>
          </a:p>
          <a:p>
            <a:pPr marL="0" indent="0">
              <a:buNone/>
            </a:pPr>
            <a:endParaRPr lang="de-CH" dirty="0"/>
          </a:p>
        </p:txBody>
      </p:sp>
      <p:pic>
        <p:nvPicPr>
          <p:cNvPr id="6" name="Grafik 5">
            <a:extLst>
              <a:ext uri="{FF2B5EF4-FFF2-40B4-BE49-F238E27FC236}">
                <a16:creationId xmlns:a16="http://schemas.microsoft.com/office/drawing/2014/main" id="{BA0C78BC-4B0E-403C-8DE1-61408BD09F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7428" y="1752985"/>
            <a:ext cx="1707148" cy="1609841"/>
          </a:xfrm>
          <a:prstGeom prst="rect">
            <a:avLst/>
          </a:prstGeom>
        </p:spPr>
      </p:pic>
      <p:pic>
        <p:nvPicPr>
          <p:cNvPr id="8" name="Grafik 7">
            <a:extLst>
              <a:ext uri="{FF2B5EF4-FFF2-40B4-BE49-F238E27FC236}">
                <a16:creationId xmlns:a16="http://schemas.microsoft.com/office/drawing/2014/main" id="{5E216EDD-527D-45EB-9D7E-8767F9EE02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6360" y="2812620"/>
            <a:ext cx="929680" cy="929680"/>
          </a:xfrm>
          <a:prstGeom prst="rect">
            <a:avLst/>
          </a:prstGeom>
        </p:spPr>
      </p:pic>
      <p:sp>
        <p:nvSpPr>
          <p:cNvPr id="9" name="Textfeld 8">
            <a:extLst>
              <a:ext uri="{FF2B5EF4-FFF2-40B4-BE49-F238E27FC236}">
                <a16:creationId xmlns:a16="http://schemas.microsoft.com/office/drawing/2014/main" id="{266830E5-4927-46B9-AEAC-2C5F0EEE2A00}"/>
              </a:ext>
            </a:extLst>
          </p:cNvPr>
          <p:cNvSpPr txBox="1"/>
          <p:nvPr/>
        </p:nvSpPr>
        <p:spPr>
          <a:xfrm>
            <a:off x="8554010" y="2311781"/>
            <a:ext cx="1660571" cy="230832"/>
          </a:xfrm>
          <a:prstGeom prst="rect">
            <a:avLst/>
          </a:prstGeom>
          <a:noFill/>
          <a:ln>
            <a:solidFill>
              <a:srgbClr val="28465A"/>
            </a:solidFill>
            <a:prstDash val="dash"/>
          </a:ln>
        </p:spPr>
        <p:txBody>
          <a:bodyPr wrap="square" rtlCol="0">
            <a:spAutoFit/>
          </a:bodyPr>
          <a:lstStyle>
            <a:defPPr>
              <a:defRPr lang="de-DE"/>
            </a:defPPr>
            <a:lvl1pPr algn="ctr">
              <a:defRPr sz="900">
                <a:solidFill>
                  <a:srgbClr val="28465A"/>
                </a:solidFill>
              </a:defRPr>
            </a:lvl1pPr>
          </a:lstStyle>
          <a:p>
            <a:r>
              <a:rPr lang="fr-CH" dirty="0">
                <a:latin typeface="Arial" panose="020B0604020202020204" pitchFamily="34" charset="0"/>
                <a:cs typeface="Arial" panose="020B0604020202020204" pitchFamily="34" charset="0"/>
              </a:rPr>
              <a:t>Flower Bomber, Banksy</a:t>
            </a:r>
          </a:p>
        </p:txBody>
      </p:sp>
      <p:sp>
        <p:nvSpPr>
          <p:cNvPr id="5" name="Foliennummernplatzhalter 4">
            <a:extLst>
              <a:ext uri="{FF2B5EF4-FFF2-40B4-BE49-F238E27FC236}">
                <a16:creationId xmlns:a16="http://schemas.microsoft.com/office/drawing/2014/main" id="{80BAFA18-0214-4404-94A1-40D6EC042B7A}"/>
              </a:ext>
            </a:extLst>
          </p:cNvPr>
          <p:cNvSpPr>
            <a:spLocks noGrp="1"/>
          </p:cNvSpPr>
          <p:nvPr>
            <p:ph type="sldNum" sz="quarter" idx="4294967295"/>
          </p:nvPr>
        </p:nvSpPr>
        <p:spPr>
          <a:xfrm>
            <a:off x="11013123" y="6235775"/>
            <a:ext cx="297180" cy="365125"/>
          </a:xfrm>
        </p:spPr>
        <p:txBody>
          <a:bodyPr/>
          <a:lstStyle/>
          <a:p>
            <a:pPr algn="r"/>
            <a:fld id="{4D9E7F07-52BA-4676-A810-3F50F5451F27}" type="slidenum">
              <a:rPr lang="de-CH" smtClean="0"/>
              <a:pPr algn="r"/>
              <a:t>72</a:t>
            </a:fld>
            <a:endParaRPr lang="de-CH" dirty="0"/>
          </a:p>
        </p:txBody>
      </p:sp>
      <p:pic>
        <p:nvPicPr>
          <p:cNvPr id="14" name="Grafik 13">
            <a:extLst>
              <a:ext uri="{FF2B5EF4-FFF2-40B4-BE49-F238E27FC236}">
                <a16:creationId xmlns:a16="http://schemas.microsoft.com/office/drawing/2014/main" id="{6CBA5B9F-A8F8-43EC-AC0A-F374E7445B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2104" y="4725144"/>
            <a:ext cx="2176216" cy="1632162"/>
          </a:xfrm>
          <a:prstGeom prst="rect">
            <a:avLst/>
          </a:prstGeom>
        </p:spPr>
      </p:pic>
      <p:sp>
        <p:nvSpPr>
          <p:cNvPr id="15" name="Textfeld 14">
            <a:extLst>
              <a:ext uri="{FF2B5EF4-FFF2-40B4-BE49-F238E27FC236}">
                <a16:creationId xmlns:a16="http://schemas.microsoft.com/office/drawing/2014/main" id="{73153F49-0E01-4F2E-8A67-BE20F0C0E414}"/>
              </a:ext>
            </a:extLst>
          </p:cNvPr>
          <p:cNvSpPr txBox="1"/>
          <p:nvPr/>
        </p:nvSpPr>
        <p:spPr>
          <a:xfrm>
            <a:off x="9266312" y="6120359"/>
            <a:ext cx="1124525" cy="230832"/>
          </a:xfrm>
          <a:prstGeom prst="rect">
            <a:avLst/>
          </a:prstGeom>
          <a:noFill/>
          <a:ln>
            <a:solidFill>
              <a:srgbClr val="28465A"/>
            </a:solidFill>
            <a:prstDash val="dash"/>
          </a:ln>
        </p:spPr>
        <p:txBody>
          <a:bodyPr wrap="square" rtlCol="0">
            <a:spAutoFit/>
          </a:bodyPr>
          <a:lstStyle>
            <a:defPPr>
              <a:defRPr lang="de-DE"/>
            </a:defPPr>
            <a:lvl1pPr algn="ctr">
              <a:defRPr sz="900">
                <a:solidFill>
                  <a:srgbClr val="28465A"/>
                </a:solidFill>
              </a:defRPr>
            </a:lvl1pPr>
          </a:lstStyle>
          <a:p>
            <a:r>
              <a:rPr lang="fr-CH" dirty="0">
                <a:latin typeface="Arial" panose="020B0604020202020204" pitchFamily="34" charset="0"/>
                <a:cs typeface="Arial" panose="020B0604020202020204" pitchFamily="34" charset="0"/>
              </a:rPr>
              <a:t>Imgeflip</a:t>
            </a:r>
          </a:p>
        </p:txBody>
      </p:sp>
      <p:sp>
        <p:nvSpPr>
          <p:cNvPr id="4" name="Espace réservé de la date 3">
            <a:extLst>
              <a:ext uri="{FF2B5EF4-FFF2-40B4-BE49-F238E27FC236}">
                <a16:creationId xmlns:a16="http://schemas.microsoft.com/office/drawing/2014/main" id="{54EC5534-E85D-4D6E-9492-D6E367E60322}"/>
              </a:ext>
            </a:extLst>
          </p:cNvPr>
          <p:cNvSpPr>
            <a:spLocks noGrp="1"/>
          </p:cNvSpPr>
          <p:nvPr>
            <p:ph type="dt" sz="half" idx="2"/>
          </p:nvPr>
        </p:nvSpPr>
        <p:spPr/>
        <p:txBody>
          <a:bodyPr/>
          <a:lstStyle/>
          <a:p>
            <a:r>
              <a:rPr lang="fr-FR"/>
              <a:t>Version du 02.03.2022</a:t>
            </a:r>
            <a:endParaRPr lang="fr-CH" dirty="0"/>
          </a:p>
        </p:txBody>
      </p:sp>
      <p:sp>
        <p:nvSpPr>
          <p:cNvPr id="7" name="Espace réservé du pied de page 6">
            <a:extLst>
              <a:ext uri="{FF2B5EF4-FFF2-40B4-BE49-F238E27FC236}">
                <a16:creationId xmlns:a16="http://schemas.microsoft.com/office/drawing/2014/main" id="{B2F7FF44-F58B-474E-920A-38E2B01DB797}"/>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160656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DF0E92-A740-49B8-8FF7-B4A3A0941251}"/>
              </a:ext>
            </a:extLst>
          </p:cNvPr>
          <p:cNvSpPr>
            <a:spLocks noGrp="1"/>
          </p:cNvSpPr>
          <p:nvPr>
            <p:ph type="title"/>
          </p:nvPr>
        </p:nvSpPr>
        <p:spPr/>
        <p:txBody>
          <a:bodyPr/>
          <a:lstStyle/>
          <a:p>
            <a:r>
              <a:rPr lang="fr-CH" dirty="0"/>
              <a:t>Licence sur Google</a:t>
            </a:r>
          </a:p>
        </p:txBody>
      </p:sp>
      <p:sp>
        <p:nvSpPr>
          <p:cNvPr id="3" name="Foliennummernplatzhalter 2">
            <a:extLst>
              <a:ext uri="{FF2B5EF4-FFF2-40B4-BE49-F238E27FC236}">
                <a16:creationId xmlns:a16="http://schemas.microsoft.com/office/drawing/2014/main" id="{257554F4-31BE-4C68-917B-EF9B0FF3541D}"/>
              </a:ext>
            </a:extLst>
          </p:cNvPr>
          <p:cNvSpPr>
            <a:spLocks noGrp="1"/>
          </p:cNvSpPr>
          <p:nvPr>
            <p:ph type="sldNum" sz="quarter" idx="4294967295"/>
          </p:nvPr>
        </p:nvSpPr>
        <p:spPr>
          <a:xfrm>
            <a:off x="11079480" y="6249670"/>
            <a:ext cx="335280" cy="365125"/>
          </a:xfrm>
        </p:spPr>
        <p:txBody>
          <a:bodyPr/>
          <a:lstStyle/>
          <a:p>
            <a:pPr algn="r"/>
            <a:fld id="{4D9E7F07-52BA-4676-A810-3F50F5451F27}" type="slidenum">
              <a:rPr lang="de-CH" smtClean="0"/>
              <a:pPr algn="r"/>
              <a:t>73</a:t>
            </a:fld>
            <a:endParaRPr lang="de-CH" dirty="0"/>
          </a:p>
        </p:txBody>
      </p:sp>
      <p:pic>
        <p:nvPicPr>
          <p:cNvPr id="9" name="Image 8"/>
          <p:cNvPicPr>
            <a:picLocks noChangeAspect="1"/>
          </p:cNvPicPr>
          <p:nvPr/>
        </p:nvPicPr>
        <p:blipFill>
          <a:blip r:embed="rId3"/>
          <a:stretch>
            <a:fillRect/>
          </a:stretch>
        </p:blipFill>
        <p:spPr>
          <a:xfrm>
            <a:off x="2795588" y="1909763"/>
            <a:ext cx="6600825" cy="3038475"/>
          </a:xfrm>
          <a:prstGeom prst="rect">
            <a:avLst/>
          </a:prstGeom>
        </p:spPr>
      </p:pic>
      <p:sp>
        <p:nvSpPr>
          <p:cNvPr id="4" name="Espace réservé de la date 3">
            <a:extLst>
              <a:ext uri="{FF2B5EF4-FFF2-40B4-BE49-F238E27FC236}">
                <a16:creationId xmlns:a16="http://schemas.microsoft.com/office/drawing/2014/main" id="{B0FE0E67-F0F4-4B0A-B53F-33B706078BF5}"/>
              </a:ext>
            </a:extLst>
          </p:cNvPr>
          <p:cNvSpPr>
            <a:spLocks noGrp="1"/>
          </p:cNvSpPr>
          <p:nvPr>
            <p:ph type="dt" sz="half" idx="2"/>
          </p:nvPr>
        </p:nvSpPr>
        <p:spPr/>
        <p:txBody>
          <a:bodyPr/>
          <a:lstStyle/>
          <a:p>
            <a:r>
              <a:rPr lang="fr-FR"/>
              <a:t>Version du 02.03.2022</a:t>
            </a:r>
            <a:endParaRPr lang="fr-CH" dirty="0"/>
          </a:p>
        </p:txBody>
      </p:sp>
      <p:sp>
        <p:nvSpPr>
          <p:cNvPr id="5" name="Espace réservé du pied de page 4">
            <a:extLst>
              <a:ext uri="{FF2B5EF4-FFF2-40B4-BE49-F238E27FC236}">
                <a16:creationId xmlns:a16="http://schemas.microsoft.com/office/drawing/2014/main" id="{EF0CD89C-D774-4247-AF87-A2ED998B299A}"/>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93305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A76C55-41C8-44E7-8434-59AA47AB5968}"/>
              </a:ext>
            </a:extLst>
          </p:cNvPr>
          <p:cNvSpPr>
            <a:spLocks noGrp="1"/>
          </p:cNvSpPr>
          <p:nvPr>
            <p:ph type="title"/>
          </p:nvPr>
        </p:nvSpPr>
        <p:spPr/>
        <p:txBody>
          <a:bodyPr/>
          <a:lstStyle/>
          <a:p>
            <a:r>
              <a:rPr lang="fr-CH" dirty="0"/>
              <a:t>Licence flickr</a:t>
            </a:r>
          </a:p>
        </p:txBody>
      </p:sp>
      <p:sp>
        <p:nvSpPr>
          <p:cNvPr id="5" name="Foliennummernplatzhalter 4">
            <a:extLst>
              <a:ext uri="{FF2B5EF4-FFF2-40B4-BE49-F238E27FC236}">
                <a16:creationId xmlns:a16="http://schemas.microsoft.com/office/drawing/2014/main" id="{FE939995-9B47-4DAF-B6A5-903AE8A80F2D}"/>
              </a:ext>
            </a:extLst>
          </p:cNvPr>
          <p:cNvSpPr>
            <a:spLocks noGrp="1"/>
          </p:cNvSpPr>
          <p:nvPr>
            <p:ph type="sldNum" sz="quarter" idx="4294967295"/>
          </p:nvPr>
        </p:nvSpPr>
        <p:spPr>
          <a:xfrm>
            <a:off x="11087100" y="6203950"/>
            <a:ext cx="320040" cy="365125"/>
          </a:xfrm>
        </p:spPr>
        <p:txBody>
          <a:bodyPr/>
          <a:lstStyle/>
          <a:p>
            <a:pPr algn="r"/>
            <a:fld id="{4D9E7F07-52BA-4676-A810-3F50F5451F27}" type="slidenum">
              <a:rPr lang="de-CH" smtClean="0"/>
              <a:pPr algn="r"/>
              <a:t>74</a:t>
            </a:fld>
            <a:endParaRPr lang="de-CH" dirty="0"/>
          </a:p>
        </p:txBody>
      </p:sp>
      <p:pic>
        <p:nvPicPr>
          <p:cNvPr id="6" name="Image 5"/>
          <p:cNvPicPr>
            <a:picLocks noChangeAspect="1"/>
          </p:cNvPicPr>
          <p:nvPr/>
        </p:nvPicPr>
        <p:blipFill>
          <a:blip r:embed="rId3"/>
          <a:stretch>
            <a:fillRect/>
          </a:stretch>
        </p:blipFill>
        <p:spPr>
          <a:xfrm>
            <a:off x="2495600" y="1527000"/>
            <a:ext cx="6696744" cy="3895824"/>
          </a:xfrm>
          <a:prstGeom prst="rect">
            <a:avLst/>
          </a:prstGeom>
        </p:spPr>
      </p:pic>
      <p:sp>
        <p:nvSpPr>
          <p:cNvPr id="3" name="Espace réservé de la date 2">
            <a:extLst>
              <a:ext uri="{FF2B5EF4-FFF2-40B4-BE49-F238E27FC236}">
                <a16:creationId xmlns:a16="http://schemas.microsoft.com/office/drawing/2014/main" id="{9785A783-16B9-4195-AE8C-460753ABF54D}"/>
              </a:ext>
            </a:extLst>
          </p:cNvPr>
          <p:cNvSpPr>
            <a:spLocks noGrp="1"/>
          </p:cNvSpPr>
          <p:nvPr>
            <p:ph type="dt" sz="half" idx="2"/>
          </p:nvPr>
        </p:nvSpPr>
        <p:spPr/>
        <p:txBody>
          <a:bodyPr/>
          <a:lstStyle/>
          <a:p>
            <a:r>
              <a:rPr lang="fr-FR"/>
              <a:t>Version du 02.03.2022</a:t>
            </a:r>
            <a:endParaRPr lang="fr-CH" dirty="0"/>
          </a:p>
        </p:txBody>
      </p:sp>
      <p:sp>
        <p:nvSpPr>
          <p:cNvPr id="4" name="Espace réservé du pied de page 3">
            <a:extLst>
              <a:ext uri="{FF2B5EF4-FFF2-40B4-BE49-F238E27FC236}">
                <a16:creationId xmlns:a16="http://schemas.microsoft.com/office/drawing/2014/main" id="{A495D152-5876-4DAF-8946-F8F88BFD469E}"/>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216215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486623-365E-4B7E-A352-FF48211C43C1}"/>
              </a:ext>
            </a:extLst>
          </p:cNvPr>
          <p:cNvSpPr>
            <a:spLocks noGrp="1"/>
          </p:cNvSpPr>
          <p:nvPr>
            <p:ph type="title"/>
          </p:nvPr>
        </p:nvSpPr>
        <p:spPr/>
        <p:txBody>
          <a:bodyPr/>
          <a:lstStyle/>
          <a:p>
            <a:r>
              <a:rPr lang="fr-CH" dirty="0"/>
              <a:t>Banques d’images gratuites</a:t>
            </a:r>
          </a:p>
        </p:txBody>
      </p:sp>
      <p:pic>
        <p:nvPicPr>
          <p:cNvPr id="6" name="Inhaltsplatzhalter 5">
            <a:extLst>
              <a:ext uri="{FF2B5EF4-FFF2-40B4-BE49-F238E27FC236}">
                <a16:creationId xmlns:a16="http://schemas.microsoft.com/office/drawing/2014/main" id="{2C584236-4D85-4EFF-8C43-D90E28806E2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01" y="4897717"/>
            <a:ext cx="4047577" cy="1255483"/>
          </a:xfrm>
        </p:spPr>
      </p:pic>
      <p:pic>
        <p:nvPicPr>
          <p:cNvPr id="9" name="Grafik 8">
            <a:extLst>
              <a:ext uri="{FF2B5EF4-FFF2-40B4-BE49-F238E27FC236}">
                <a16:creationId xmlns:a16="http://schemas.microsoft.com/office/drawing/2014/main" id="{A6DBF969-8C72-40E1-83B3-75308722A4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1" y="3709653"/>
            <a:ext cx="4047577" cy="1075395"/>
          </a:xfrm>
          <a:prstGeom prst="rect">
            <a:avLst/>
          </a:prstGeom>
        </p:spPr>
      </p:pic>
      <p:pic>
        <p:nvPicPr>
          <p:cNvPr id="11" name="Grafik 10">
            <a:extLst>
              <a:ext uri="{FF2B5EF4-FFF2-40B4-BE49-F238E27FC236}">
                <a16:creationId xmlns:a16="http://schemas.microsoft.com/office/drawing/2014/main" id="{1D3A8016-CF57-4C53-A9D4-7C23F0959E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0" y="2567311"/>
            <a:ext cx="4047576" cy="993601"/>
          </a:xfrm>
          <a:prstGeom prst="rect">
            <a:avLst/>
          </a:prstGeom>
        </p:spPr>
      </p:pic>
      <p:sp>
        <p:nvSpPr>
          <p:cNvPr id="12" name="Inhaltsplatzhalter 2">
            <a:extLst>
              <a:ext uri="{FF2B5EF4-FFF2-40B4-BE49-F238E27FC236}">
                <a16:creationId xmlns:a16="http://schemas.microsoft.com/office/drawing/2014/main" id="{AD31A7C4-D704-4293-BE91-B00D04A26908}"/>
              </a:ext>
            </a:extLst>
          </p:cNvPr>
          <p:cNvSpPr txBox="1">
            <a:spLocks/>
          </p:cNvSpPr>
          <p:nvPr/>
        </p:nvSpPr>
        <p:spPr bwMode="auto">
          <a:xfrm>
            <a:off x="7608168" y="2924945"/>
            <a:ext cx="2376264" cy="288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buNone/>
            </a:pPr>
            <a:r>
              <a:rPr lang="fr-CH" dirty="0">
                <a:latin typeface="Arial" panose="020B0604020202020204" pitchFamily="34" charset="0"/>
                <a:cs typeface="Arial" panose="020B0604020202020204" pitchFamily="34" charset="0"/>
                <a:hlinkClick r:id="rId6"/>
              </a:rPr>
              <a:t>www.pexels.com</a:t>
            </a:r>
          </a:p>
        </p:txBody>
      </p:sp>
      <p:sp>
        <p:nvSpPr>
          <p:cNvPr id="13" name="Inhaltsplatzhalter 2">
            <a:extLst>
              <a:ext uri="{FF2B5EF4-FFF2-40B4-BE49-F238E27FC236}">
                <a16:creationId xmlns:a16="http://schemas.microsoft.com/office/drawing/2014/main" id="{1F36C99E-A8FB-4E46-B902-94C8B3EDEF28}"/>
              </a:ext>
            </a:extLst>
          </p:cNvPr>
          <p:cNvSpPr txBox="1">
            <a:spLocks/>
          </p:cNvSpPr>
          <p:nvPr/>
        </p:nvSpPr>
        <p:spPr bwMode="auto">
          <a:xfrm>
            <a:off x="2286000" y="1628800"/>
            <a:ext cx="7696200" cy="775258"/>
          </a:xfrm>
          <a:prstGeom prst="rect">
            <a:avLst/>
          </a:prstGeom>
          <a:solidFill>
            <a:schemeClr val="tx2">
              <a:lumMod val="20000"/>
              <a:lumOff val="80000"/>
            </a:schemeClr>
          </a:solidFill>
          <a:ln>
            <a:noFill/>
          </a:ln>
          <a:effectLst/>
        </p:spPr>
        <p:txBody>
          <a:bodyPr vert="horz" wrap="square" lIns="144000" tIns="72000" rIns="72000" bIns="7200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lgn="just">
              <a:buNone/>
            </a:pPr>
            <a:r>
              <a:rPr lang="fr-CH" dirty="0">
                <a:latin typeface="Arial" panose="020B0604020202020204" pitchFamily="34" charset="0"/>
                <a:cs typeface="Arial" panose="020B0604020202020204" pitchFamily="34" charset="0"/>
              </a:rPr>
              <a:t>Toutes les images de </a:t>
            </a:r>
            <a:r>
              <a:rPr lang="fr-CH" i="1" dirty="0">
                <a:latin typeface="Arial" panose="020B0604020202020204" pitchFamily="34" charset="0"/>
                <a:cs typeface="Arial" panose="020B0604020202020204" pitchFamily="34" charset="0"/>
              </a:rPr>
              <a:t>Pexels</a:t>
            </a:r>
            <a:r>
              <a:rPr lang="fr-CH" dirty="0">
                <a:latin typeface="Arial" panose="020B0604020202020204" pitchFamily="34" charset="0"/>
                <a:cs typeface="Arial" panose="020B0604020202020204" pitchFamily="34" charset="0"/>
              </a:rPr>
              <a:t>, </a:t>
            </a:r>
            <a:r>
              <a:rPr lang="fr-CH" i="1" dirty="0">
                <a:latin typeface="Arial" panose="020B0604020202020204" pitchFamily="34" charset="0"/>
                <a:cs typeface="Arial" panose="020B0604020202020204" pitchFamily="34" charset="0"/>
              </a:rPr>
              <a:t>Pixabay</a:t>
            </a:r>
            <a:r>
              <a:rPr lang="fr-CH" dirty="0">
                <a:latin typeface="Arial" panose="020B0604020202020204" pitchFamily="34" charset="0"/>
                <a:cs typeface="Arial" panose="020B0604020202020204" pitchFamily="34" charset="0"/>
              </a:rPr>
              <a:t> ou </a:t>
            </a:r>
            <a:r>
              <a:rPr lang="fr-CH" i="1" dirty="0">
                <a:latin typeface="Arial" panose="020B0604020202020204" pitchFamily="34" charset="0"/>
                <a:cs typeface="Arial" panose="020B0604020202020204" pitchFamily="34" charset="0"/>
              </a:rPr>
              <a:t>Unplash</a:t>
            </a:r>
            <a:r>
              <a:rPr lang="fr-CH" dirty="0">
                <a:latin typeface="Arial" panose="020B0604020202020204" pitchFamily="34" charset="0"/>
                <a:cs typeface="Arial" panose="020B0604020202020204" pitchFamily="34" charset="0"/>
              </a:rPr>
              <a:t> peuvent être utilisées librement à des fins non commerciales ou commerciales. Les images peuvent être </a:t>
            </a:r>
            <a:r>
              <a:rPr lang="fr-CH" b="1" dirty="0">
                <a:latin typeface="Arial" panose="020B0604020202020204" pitchFamily="34" charset="0"/>
                <a:cs typeface="Arial" panose="020B0604020202020204" pitchFamily="34" charset="0"/>
              </a:rPr>
              <a:t>copiées, modifiées et diffusées sans problèmes.</a:t>
            </a:r>
          </a:p>
        </p:txBody>
      </p:sp>
      <p:sp>
        <p:nvSpPr>
          <p:cNvPr id="14" name="Inhaltsplatzhalter 2">
            <a:extLst>
              <a:ext uri="{FF2B5EF4-FFF2-40B4-BE49-F238E27FC236}">
                <a16:creationId xmlns:a16="http://schemas.microsoft.com/office/drawing/2014/main" id="{8C54A06C-439E-449B-BF7E-97E93495958B}"/>
              </a:ext>
            </a:extLst>
          </p:cNvPr>
          <p:cNvSpPr txBox="1">
            <a:spLocks/>
          </p:cNvSpPr>
          <p:nvPr/>
        </p:nvSpPr>
        <p:spPr bwMode="auto">
          <a:xfrm>
            <a:off x="7608168" y="4149081"/>
            <a:ext cx="2376264" cy="288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buNone/>
            </a:pPr>
            <a:r>
              <a:rPr lang="fr-CH" dirty="0">
                <a:latin typeface="Arial" panose="020B0604020202020204" pitchFamily="34" charset="0"/>
                <a:cs typeface="Arial" panose="020B0604020202020204" pitchFamily="34" charset="0"/>
                <a:hlinkClick r:id="rId7"/>
              </a:rPr>
              <a:t>www.pixabay.com</a:t>
            </a:r>
          </a:p>
        </p:txBody>
      </p:sp>
      <p:sp>
        <p:nvSpPr>
          <p:cNvPr id="15" name="Inhaltsplatzhalter 2">
            <a:extLst>
              <a:ext uri="{FF2B5EF4-FFF2-40B4-BE49-F238E27FC236}">
                <a16:creationId xmlns:a16="http://schemas.microsoft.com/office/drawing/2014/main" id="{54EC9056-0C47-4BBC-9F6C-2C986A3B61BF}"/>
              </a:ext>
            </a:extLst>
          </p:cNvPr>
          <p:cNvSpPr txBox="1">
            <a:spLocks/>
          </p:cNvSpPr>
          <p:nvPr/>
        </p:nvSpPr>
        <p:spPr bwMode="auto">
          <a:xfrm>
            <a:off x="7608168" y="5462865"/>
            <a:ext cx="2376264"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buNone/>
            </a:pPr>
            <a:r>
              <a:rPr lang="fr-CH" dirty="0">
                <a:latin typeface="Arial" panose="020B0604020202020204" pitchFamily="34" charset="0"/>
                <a:cs typeface="Arial" panose="020B0604020202020204" pitchFamily="34" charset="0"/>
                <a:hlinkClick r:id="rId8"/>
              </a:rPr>
              <a:t>www.unsplash.com</a:t>
            </a:r>
          </a:p>
        </p:txBody>
      </p:sp>
      <p:sp>
        <p:nvSpPr>
          <p:cNvPr id="3" name="Pfeil: nach rechts 2">
            <a:extLst>
              <a:ext uri="{FF2B5EF4-FFF2-40B4-BE49-F238E27FC236}">
                <a16:creationId xmlns:a16="http://schemas.microsoft.com/office/drawing/2014/main" id="{80D28930-350F-4D37-A14B-AD775125D3CE}"/>
              </a:ext>
            </a:extLst>
          </p:cNvPr>
          <p:cNvSpPr/>
          <p:nvPr/>
        </p:nvSpPr>
        <p:spPr>
          <a:xfrm>
            <a:off x="6600056" y="2924945"/>
            <a:ext cx="360040" cy="288033"/>
          </a:xfrm>
          <a:prstGeom prst="right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dirty="0">
              <a:solidFill>
                <a:schemeClr val="tx1"/>
              </a:solidFill>
            </a:endParaRPr>
          </a:p>
        </p:txBody>
      </p:sp>
      <p:sp>
        <p:nvSpPr>
          <p:cNvPr id="16" name="Pfeil: nach rechts 15">
            <a:extLst>
              <a:ext uri="{FF2B5EF4-FFF2-40B4-BE49-F238E27FC236}">
                <a16:creationId xmlns:a16="http://schemas.microsoft.com/office/drawing/2014/main" id="{1ED754EF-FB89-424E-B4AD-BA37C523623F}"/>
              </a:ext>
            </a:extLst>
          </p:cNvPr>
          <p:cNvSpPr/>
          <p:nvPr/>
        </p:nvSpPr>
        <p:spPr>
          <a:xfrm>
            <a:off x="6600056" y="4191216"/>
            <a:ext cx="360040" cy="288033"/>
          </a:xfrm>
          <a:prstGeom prst="right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dirty="0">
              <a:solidFill>
                <a:schemeClr val="tx1"/>
              </a:solidFill>
            </a:endParaRPr>
          </a:p>
        </p:txBody>
      </p:sp>
      <p:sp>
        <p:nvSpPr>
          <p:cNvPr id="17" name="Pfeil: nach rechts 16">
            <a:extLst>
              <a:ext uri="{FF2B5EF4-FFF2-40B4-BE49-F238E27FC236}">
                <a16:creationId xmlns:a16="http://schemas.microsoft.com/office/drawing/2014/main" id="{9186C24B-6E6D-48C4-AB00-B77B1B91C53A}"/>
              </a:ext>
            </a:extLst>
          </p:cNvPr>
          <p:cNvSpPr/>
          <p:nvPr/>
        </p:nvSpPr>
        <p:spPr>
          <a:xfrm>
            <a:off x="6600056" y="5445225"/>
            <a:ext cx="360040" cy="288033"/>
          </a:xfrm>
          <a:prstGeom prst="right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dirty="0">
              <a:solidFill>
                <a:schemeClr val="tx1"/>
              </a:solidFill>
            </a:endParaRPr>
          </a:p>
        </p:txBody>
      </p:sp>
      <p:sp>
        <p:nvSpPr>
          <p:cNvPr id="5" name="Foliennummernplatzhalter 4">
            <a:extLst>
              <a:ext uri="{FF2B5EF4-FFF2-40B4-BE49-F238E27FC236}">
                <a16:creationId xmlns:a16="http://schemas.microsoft.com/office/drawing/2014/main" id="{C4674B12-A3C6-4DAA-A55B-CF7F5395B931}"/>
              </a:ext>
            </a:extLst>
          </p:cNvPr>
          <p:cNvSpPr>
            <a:spLocks noGrp="1"/>
          </p:cNvSpPr>
          <p:nvPr>
            <p:ph type="sldNum" sz="quarter" idx="4294967295"/>
          </p:nvPr>
        </p:nvSpPr>
        <p:spPr>
          <a:xfrm>
            <a:off x="10934700" y="6226810"/>
            <a:ext cx="320040" cy="365125"/>
          </a:xfrm>
        </p:spPr>
        <p:txBody>
          <a:bodyPr/>
          <a:lstStyle/>
          <a:p>
            <a:pPr algn="r"/>
            <a:fld id="{4D9E7F07-52BA-4676-A810-3F50F5451F27}" type="slidenum">
              <a:rPr lang="de-CH" smtClean="0"/>
              <a:pPr algn="r"/>
              <a:t>75</a:t>
            </a:fld>
            <a:endParaRPr lang="de-CH" dirty="0"/>
          </a:p>
        </p:txBody>
      </p:sp>
      <p:sp>
        <p:nvSpPr>
          <p:cNvPr id="4" name="Espace réservé de la date 3">
            <a:extLst>
              <a:ext uri="{FF2B5EF4-FFF2-40B4-BE49-F238E27FC236}">
                <a16:creationId xmlns:a16="http://schemas.microsoft.com/office/drawing/2014/main" id="{BE5E5547-11EA-4DBE-946B-8BFAC2CE2A30}"/>
              </a:ext>
            </a:extLst>
          </p:cNvPr>
          <p:cNvSpPr>
            <a:spLocks noGrp="1"/>
          </p:cNvSpPr>
          <p:nvPr>
            <p:ph type="dt" sz="half" idx="2"/>
          </p:nvPr>
        </p:nvSpPr>
        <p:spPr/>
        <p:txBody>
          <a:bodyPr/>
          <a:lstStyle/>
          <a:p>
            <a:r>
              <a:rPr lang="fr-FR"/>
              <a:t>Version du 02.03.2022</a:t>
            </a:r>
            <a:endParaRPr lang="fr-CH" dirty="0"/>
          </a:p>
        </p:txBody>
      </p:sp>
      <p:sp>
        <p:nvSpPr>
          <p:cNvPr id="7" name="Espace réservé du pied de page 6">
            <a:extLst>
              <a:ext uri="{FF2B5EF4-FFF2-40B4-BE49-F238E27FC236}">
                <a16:creationId xmlns:a16="http://schemas.microsoft.com/office/drawing/2014/main" id="{97219118-98CC-4BDD-AB00-F89BD2DF2C39}"/>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1397166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10F5D007-B593-4FC8-BBF5-E94B2BEC13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3933" y="4725145"/>
            <a:ext cx="4029645" cy="988825"/>
          </a:xfrm>
          <a:prstGeom prst="rect">
            <a:avLst/>
          </a:prstGeom>
        </p:spPr>
      </p:pic>
      <p:pic>
        <p:nvPicPr>
          <p:cNvPr id="8" name="Grafik 7">
            <a:extLst>
              <a:ext uri="{FF2B5EF4-FFF2-40B4-BE49-F238E27FC236}">
                <a16:creationId xmlns:a16="http://schemas.microsoft.com/office/drawing/2014/main" id="{A209C28A-A147-4692-A3E0-6CE58D4953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0912"/>
          <a:stretch/>
        </p:blipFill>
        <p:spPr>
          <a:xfrm>
            <a:off x="2303933" y="3573016"/>
            <a:ext cx="4029645" cy="1034990"/>
          </a:xfrm>
          <a:prstGeom prst="rect">
            <a:avLst/>
          </a:prstGeom>
        </p:spPr>
      </p:pic>
      <p:pic>
        <p:nvPicPr>
          <p:cNvPr id="6" name="Grafik 5">
            <a:extLst>
              <a:ext uri="{FF2B5EF4-FFF2-40B4-BE49-F238E27FC236}">
                <a16:creationId xmlns:a16="http://schemas.microsoft.com/office/drawing/2014/main" id="{56B08784-6361-4683-BDCB-70D5FAB9F7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1" y="2564905"/>
            <a:ext cx="4047577" cy="848239"/>
          </a:xfrm>
          <a:prstGeom prst="rect">
            <a:avLst/>
          </a:prstGeom>
        </p:spPr>
      </p:pic>
      <p:sp>
        <p:nvSpPr>
          <p:cNvPr id="2" name="Titel 1">
            <a:extLst>
              <a:ext uri="{FF2B5EF4-FFF2-40B4-BE49-F238E27FC236}">
                <a16:creationId xmlns:a16="http://schemas.microsoft.com/office/drawing/2014/main" id="{30B39783-7C1F-4746-9C8A-4F13FB11A278}"/>
              </a:ext>
            </a:extLst>
          </p:cNvPr>
          <p:cNvSpPr>
            <a:spLocks noGrp="1"/>
          </p:cNvSpPr>
          <p:nvPr>
            <p:ph type="title"/>
          </p:nvPr>
        </p:nvSpPr>
        <p:spPr/>
        <p:txBody>
          <a:bodyPr/>
          <a:lstStyle/>
          <a:p>
            <a:r>
              <a:rPr lang="fr-CH" dirty="0"/>
              <a:t>Acheter une licence</a:t>
            </a:r>
          </a:p>
        </p:txBody>
      </p:sp>
      <p:sp>
        <p:nvSpPr>
          <p:cNvPr id="3" name="Inhaltsplatzhalter 2">
            <a:extLst>
              <a:ext uri="{FF2B5EF4-FFF2-40B4-BE49-F238E27FC236}">
                <a16:creationId xmlns:a16="http://schemas.microsoft.com/office/drawing/2014/main" id="{843AECBD-D4DD-4FB9-ACB5-9C071F56A84E}"/>
              </a:ext>
            </a:extLst>
          </p:cNvPr>
          <p:cNvSpPr>
            <a:spLocks noGrp="1"/>
          </p:cNvSpPr>
          <p:nvPr>
            <p:ph idx="1"/>
          </p:nvPr>
        </p:nvSpPr>
        <p:spPr>
          <a:xfrm>
            <a:off x="7610400" y="2887186"/>
            <a:ext cx="2734072" cy="356925"/>
          </a:xfrm>
        </p:spPr>
        <p:txBody>
          <a:bodyPr>
            <a:normAutofit fontScale="25000" lnSpcReduction="20000"/>
          </a:bodyPr>
          <a:lstStyle/>
          <a:p>
            <a:pPr marL="0" indent="0">
              <a:buNone/>
            </a:pPr>
            <a:r>
              <a:rPr lang="fr-CH" sz="5600" b="0" u="sng" dirty="0">
                <a:hlinkClick r:id="rId6"/>
              </a:rPr>
              <a:t>www.fotolia.com</a:t>
            </a:r>
          </a:p>
          <a:p>
            <a:pPr marL="0" indent="0">
              <a:buNone/>
            </a:pPr>
            <a:endParaRPr lang="de-CH" dirty="0"/>
          </a:p>
          <a:p>
            <a:pPr marL="0" indent="0">
              <a:buNone/>
            </a:pPr>
            <a:endParaRPr lang="de-CH" dirty="0"/>
          </a:p>
        </p:txBody>
      </p:sp>
      <p:sp>
        <p:nvSpPr>
          <p:cNvPr id="9" name="Inhaltsplatzhalter 2">
            <a:extLst>
              <a:ext uri="{FF2B5EF4-FFF2-40B4-BE49-F238E27FC236}">
                <a16:creationId xmlns:a16="http://schemas.microsoft.com/office/drawing/2014/main" id="{A75029A6-CBF7-4FF6-88C6-99B204089FBE}"/>
              </a:ext>
            </a:extLst>
          </p:cNvPr>
          <p:cNvSpPr txBox="1">
            <a:spLocks/>
          </p:cNvSpPr>
          <p:nvPr/>
        </p:nvSpPr>
        <p:spPr bwMode="auto">
          <a:xfrm>
            <a:off x="2286000" y="1627201"/>
            <a:ext cx="7696200" cy="848239"/>
          </a:xfrm>
          <a:prstGeom prst="rect">
            <a:avLst/>
          </a:prstGeom>
          <a:solidFill>
            <a:schemeClr val="tx2">
              <a:lumMod val="20000"/>
              <a:lumOff val="80000"/>
            </a:schemeClr>
          </a:solidFill>
          <a:ln>
            <a:noFill/>
          </a:ln>
          <a:effectLst/>
        </p:spPr>
        <p:txBody>
          <a:bodyPr vert="horz" wrap="square" lIns="144000" tIns="72000" rIns="72000" bIns="7200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lgn="just">
              <a:buNone/>
            </a:pPr>
            <a:r>
              <a:rPr lang="fr-CH" i="1" dirty="0">
                <a:latin typeface="Arial" panose="020B0604020202020204" pitchFamily="34" charset="0"/>
                <a:cs typeface="Arial" panose="020B0604020202020204" pitchFamily="34" charset="0"/>
              </a:rPr>
              <a:t>Fotolia</a:t>
            </a:r>
            <a:r>
              <a:rPr lang="fr-CH" dirty="0">
                <a:latin typeface="Arial" panose="020B0604020202020204" pitchFamily="34" charset="0"/>
                <a:cs typeface="Arial" panose="020B0604020202020204" pitchFamily="34" charset="0"/>
              </a:rPr>
              <a:t>, </a:t>
            </a:r>
            <a:r>
              <a:rPr lang="fr-CH" i="1" dirty="0">
                <a:latin typeface="Arial" panose="020B0604020202020204" pitchFamily="34" charset="0"/>
                <a:cs typeface="Arial" panose="020B0604020202020204" pitchFamily="34" charset="0"/>
              </a:rPr>
              <a:t>Shutterstock</a:t>
            </a:r>
            <a:r>
              <a:rPr lang="fr-CH" dirty="0">
                <a:latin typeface="Arial" panose="020B0604020202020204" pitchFamily="34" charset="0"/>
                <a:cs typeface="Arial" panose="020B0604020202020204" pitchFamily="34" charset="0"/>
              </a:rPr>
              <a:t> et </a:t>
            </a:r>
            <a:r>
              <a:rPr lang="fr-CH" i="1" dirty="0">
                <a:latin typeface="Arial" panose="020B0604020202020204" pitchFamily="34" charset="0"/>
                <a:cs typeface="Arial" panose="020B0604020202020204" pitchFamily="34" charset="0"/>
              </a:rPr>
              <a:t>iStock</a:t>
            </a:r>
            <a:r>
              <a:rPr lang="fr-CH" dirty="0">
                <a:latin typeface="Arial" panose="020B0604020202020204" pitchFamily="34" charset="0"/>
                <a:cs typeface="Arial" panose="020B0604020202020204" pitchFamily="34" charset="0"/>
              </a:rPr>
              <a:t> sont les banques d’images payantes les plus connues sur internet. Elles offrent un vaste de choix et un </a:t>
            </a:r>
            <a:r>
              <a:rPr lang="fr-CH" b="1" dirty="0">
                <a:latin typeface="Arial" panose="020B0604020202020204" pitchFamily="34" charset="0"/>
                <a:cs typeface="Arial" panose="020B0604020202020204" pitchFamily="34" charset="0"/>
              </a:rPr>
              <a:t>standard de qualité élevé</a:t>
            </a:r>
            <a:r>
              <a:rPr lang="fr-CH" dirty="0">
                <a:latin typeface="Arial" panose="020B0604020202020204" pitchFamily="34" charset="0"/>
                <a:cs typeface="Arial" panose="020B0604020202020204" pitchFamily="34" charset="0"/>
              </a:rPr>
              <a:t>.</a:t>
            </a:r>
          </a:p>
        </p:txBody>
      </p:sp>
      <p:sp>
        <p:nvSpPr>
          <p:cNvPr id="11" name="Inhaltsplatzhalter 2">
            <a:extLst>
              <a:ext uri="{FF2B5EF4-FFF2-40B4-BE49-F238E27FC236}">
                <a16:creationId xmlns:a16="http://schemas.microsoft.com/office/drawing/2014/main" id="{3178FCF4-701A-4F4C-856E-7735905B2BF1}"/>
              </a:ext>
            </a:extLst>
          </p:cNvPr>
          <p:cNvSpPr txBox="1">
            <a:spLocks/>
          </p:cNvSpPr>
          <p:nvPr/>
        </p:nvSpPr>
        <p:spPr bwMode="auto">
          <a:xfrm>
            <a:off x="2303933" y="5784231"/>
            <a:ext cx="7696200" cy="599728"/>
          </a:xfrm>
          <a:prstGeom prst="rect">
            <a:avLst/>
          </a:prstGeom>
          <a:solidFill>
            <a:schemeClr val="tx2">
              <a:lumMod val="20000"/>
              <a:lumOff val="80000"/>
            </a:schemeClr>
          </a:solidFill>
          <a:ln>
            <a:noFill/>
          </a:ln>
          <a:effectLst/>
        </p:spPr>
        <p:txBody>
          <a:bodyPr vert="horz" wrap="square" lIns="144000" tIns="72000" rIns="72000" bIns="7200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lgn="just">
              <a:buNone/>
            </a:pPr>
            <a:r>
              <a:rPr lang="fr-CH" dirty="0">
                <a:latin typeface="Arial" panose="020B0604020202020204" pitchFamily="34" charset="0"/>
                <a:cs typeface="Arial" panose="020B0604020202020204" pitchFamily="34" charset="0"/>
              </a:rPr>
              <a:t>Si vous souhaitez utiliser une image de l’un de ces sites, adressez-vous à votre supérieur. </a:t>
            </a:r>
          </a:p>
        </p:txBody>
      </p:sp>
      <p:sp>
        <p:nvSpPr>
          <p:cNvPr id="12" name="Inhaltsplatzhalter 2">
            <a:extLst>
              <a:ext uri="{FF2B5EF4-FFF2-40B4-BE49-F238E27FC236}">
                <a16:creationId xmlns:a16="http://schemas.microsoft.com/office/drawing/2014/main" id="{D36CE403-9EFC-4EA6-8753-916FB75A14D8}"/>
              </a:ext>
            </a:extLst>
          </p:cNvPr>
          <p:cNvSpPr txBox="1">
            <a:spLocks/>
          </p:cNvSpPr>
          <p:nvPr/>
        </p:nvSpPr>
        <p:spPr bwMode="auto">
          <a:xfrm>
            <a:off x="7610400" y="4034408"/>
            <a:ext cx="2734072" cy="282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buNone/>
            </a:pPr>
            <a:r>
              <a:rPr lang="fr-CH" dirty="0">
                <a:latin typeface="Arial" panose="020B0604020202020204" pitchFamily="34" charset="0"/>
                <a:cs typeface="Arial" panose="020B0604020202020204" pitchFamily="34" charset="0"/>
                <a:hlinkClick r:id="rId7"/>
              </a:rPr>
              <a:t>www.shutterstock.com</a:t>
            </a:r>
          </a:p>
          <a:p>
            <a:endParaRPr lang="de-CH" kern="0" dirty="0"/>
          </a:p>
          <a:p>
            <a:pPr marL="0" indent="0">
              <a:buNone/>
            </a:pPr>
            <a:endParaRPr lang="de-CH" kern="0" dirty="0"/>
          </a:p>
        </p:txBody>
      </p:sp>
      <p:sp>
        <p:nvSpPr>
          <p:cNvPr id="13" name="Inhaltsplatzhalter 2">
            <a:extLst>
              <a:ext uri="{FF2B5EF4-FFF2-40B4-BE49-F238E27FC236}">
                <a16:creationId xmlns:a16="http://schemas.microsoft.com/office/drawing/2014/main" id="{4C8D216A-905D-43D0-A6EE-AB3C51F987B2}"/>
              </a:ext>
            </a:extLst>
          </p:cNvPr>
          <p:cNvSpPr txBox="1">
            <a:spLocks/>
          </p:cNvSpPr>
          <p:nvPr/>
        </p:nvSpPr>
        <p:spPr bwMode="auto">
          <a:xfrm>
            <a:off x="7610400" y="5063083"/>
            <a:ext cx="2734072" cy="332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buNone/>
            </a:pPr>
            <a:r>
              <a:rPr lang="fr-CH" dirty="0">
                <a:latin typeface="Arial" panose="020B0604020202020204" pitchFamily="34" charset="0"/>
                <a:cs typeface="Arial" panose="020B0604020202020204" pitchFamily="34" charset="0"/>
                <a:hlinkClick r:id="rId8"/>
              </a:rPr>
              <a:t>www.istockphoto.com</a:t>
            </a:r>
          </a:p>
          <a:p>
            <a:endParaRPr lang="de-CH" kern="0" dirty="0"/>
          </a:p>
          <a:p>
            <a:pPr marL="0" indent="0">
              <a:buNone/>
            </a:pPr>
            <a:endParaRPr lang="de-CH" kern="0" dirty="0"/>
          </a:p>
        </p:txBody>
      </p:sp>
      <p:sp>
        <p:nvSpPr>
          <p:cNvPr id="14" name="Pfeil: nach rechts 13">
            <a:extLst>
              <a:ext uri="{FF2B5EF4-FFF2-40B4-BE49-F238E27FC236}">
                <a16:creationId xmlns:a16="http://schemas.microsoft.com/office/drawing/2014/main" id="{328BA6B6-269C-45EE-871D-9220954C6473}"/>
              </a:ext>
            </a:extLst>
          </p:cNvPr>
          <p:cNvSpPr/>
          <p:nvPr/>
        </p:nvSpPr>
        <p:spPr>
          <a:xfrm>
            <a:off x="6600056" y="2852937"/>
            <a:ext cx="360040" cy="288033"/>
          </a:xfrm>
          <a:prstGeom prst="right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dirty="0">
              <a:solidFill>
                <a:schemeClr val="tx1"/>
              </a:solidFill>
            </a:endParaRPr>
          </a:p>
        </p:txBody>
      </p:sp>
      <p:sp>
        <p:nvSpPr>
          <p:cNvPr id="15" name="Pfeil: nach rechts 14">
            <a:extLst>
              <a:ext uri="{FF2B5EF4-FFF2-40B4-BE49-F238E27FC236}">
                <a16:creationId xmlns:a16="http://schemas.microsoft.com/office/drawing/2014/main" id="{018BEFC8-0A92-4D48-B2D7-8E2E8531B857}"/>
              </a:ext>
            </a:extLst>
          </p:cNvPr>
          <p:cNvSpPr/>
          <p:nvPr/>
        </p:nvSpPr>
        <p:spPr>
          <a:xfrm>
            <a:off x="6600056" y="4005065"/>
            <a:ext cx="360040" cy="288033"/>
          </a:xfrm>
          <a:prstGeom prst="right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dirty="0">
              <a:solidFill>
                <a:schemeClr val="tx1"/>
              </a:solidFill>
            </a:endParaRPr>
          </a:p>
        </p:txBody>
      </p:sp>
      <p:sp>
        <p:nvSpPr>
          <p:cNvPr id="16" name="Pfeil: nach rechts 15">
            <a:extLst>
              <a:ext uri="{FF2B5EF4-FFF2-40B4-BE49-F238E27FC236}">
                <a16:creationId xmlns:a16="http://schemas.microsoft.com/office/drawing/2014/main" id="{5E961BD8-E6F2-4862-B8EB-5272A04A6C8F}"/>
              </a:ext>
            </a:extLst>
          </p:cNvPr>
          <p:cNvSpPr/>
          <p:nvPr/>
        </p:nvSpPr>
        <p:spPr>
          <a:xfrm>
            <a:off x="6600056" y="5085185"/>
            <a:ext cx="360040" cy="288033"/>
          </a:xfrm>
          <a:prstGeom prst="right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dirty="0">
              <a:solidFill>
                <a:schemeClr val="tx1"/>
              </a:solidFill>
            </a:endParaRPr>
          </a:p>
        </p:txBody>
      </p:sp>
      <p:sp>
        <p:nvSpPr>
          <p:cNvPr id="5" name="Foliennummernplatzhalter 4">
            <a:extLst>
              <a:ext uri="{FF2B5EF4-FFF2-40B4-BE49-F238E27FC236}">
                <a16:creationId xmlns:a16="http://schemas.microsoft.com/office/drawing/2014/main" id="{A0D5E25F-FDDF-4D6A-AA17-4529AB2F40C3}"/>
              </a:ext>
            </a:extLst>
          </p:cNvPr>
          <p:cNvSpPr>
            <a:spLocks noGrp="1"/>
          </p:cNvSpPr>
          <p:nvPr>
            <p:ph type="sldNum" sz="quarter" idx="4294967295"/>
          </p:nvPr>
        </p:nvSpPr>
        <p:spPr>
          <a:xfrm>
            <a:off x="11231880" y="6201396"/>
            <a:ext cx="365760" cy="365125"/>
          </a:xfrm>
        </p:spPr>
        <p:txBody>
          <a:bodyPr/>
          <a:lstStyle/>
          <a:p>
            <a:pPr algn="r"/>
            <a:fld id="{4D9E7F07-52BA-4676-A810-3F50F5451F27}" type="slidenum">
              <a:rPr lang="de-CH" smtClean="0"/>
              <a:pPr algn="r"/>
              <a:t>76</a:t>
            </a:fld>
            <a:endParaRPr lang="de-CH" dirty="0"/>
          </a:p>
        </p:txBody>
      </p:sp>
      <p:sp>
        <p:nvSpPr>
          <p:cNvPr id="4" name="Espace réservé de la date 3">
            <a:extLst>
              <a:ext uri="{FF2B5EF4-FFF2-40B4-BE49-F238E27FC236}">
                <a16:creationId xmlns:a16="http://schemas.microsoft.com/office/drawing/2014/main" id="{4F1F907D-5842-43C9-AF39-7A3CD608BC29}"/>
              </a:ext>
            </a:extLst>
          </p:cNvPr>
          <p:cNvSpPr>
            <a:spLocks noGrp="1"/>
          </p:cNvSpPr>
          <p:nvPr>
            <p:ph type="dt" sz="half" idx="2"/>
          </p:nvPr>
        </p:nvSpPr>
        <p:spPr/>
        <p:txBody>
          <a:bodyPr/>
          <a:lstStyle/>
          <a:p>
            <a:r>
              <a:rPr lang="fr-FR"/>
              <a:t>Version du 02.03.2022</a:t>
            </a:r>
            <a:endParaRPr lang="fr-CH" dirty="0"/>
          </a:p>
        </p:txBody>
      </p:sp>
      <p:sp>
        <p:nvSpPr>
          <p:cNvPr id="7" name="Espace réservé du pied de page 6">
            <a:extLst>
              <a:ext uri="{FF2B5EF4-FFF2-40B4-BE49-F238E27FC236}">
                <a16:creationId xmlns:a16="http://schemas.microsoft.com/office/drawing/2014/main" id="{31A2129B-ABB3-454D-B78D-85A7F21FBF8A}"/>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394073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DFC55085-9CD2-4C9B-A1B8-DD09A0E36E6A}"/>
              </a:ext>
            </a:extLst>
          </p:cNvPr>
          <p:cNvSpPr>
            <a:spLocks noGrp="1"/>
          </p:cNvSpPr>
          <p:nvPr>
            <p:ph type="body" sz="quarter" idx="10"/>
          </p:nvPr>
        </p:nvSpPr>
        <p:spPr>
          <a:xfrm>
            <a:off x="2278382" y="1700810"/>
            <a:ext cx="6265891" cy="432047"/>
          </a:xfrm>
        </p:spPr>
        <p:txBody>
          <a:bodyPr>
            <a:normAutofit fontScale="70000" lnSpcReduction="20000"/>
          </a:bodyPr>
          <a:lstStyle/>
          <a:p>
            <a:r>
              <a:rPr lang="fr-CH" dirty="0">
                <a:latin typeface="Arial" panose="020B0604020202020204" pitchFamily="34" charset="0"/>
              </a:rPr>
              <a:t>Droit à la propre image</a:t>
            </a:r>
          </a:p>
          <a:p>
            <a:endParaRPr lang="de-CH" dirty="0"/>
          </a:p>
        </p:txBody>
      </p:sp>
      <p:sp>
        <p:nvSpPr>
          <p:cNvPr id="7" name="Inhaltsplatzhalter 2">
            <a:extLst>
              <a:ext uri="{FF2B5EF4-FFF2-40B4-BE49-F238E27FC236}">
                <a16:creationId xmlns:a16="http://schemas.microsoft.com/office/drawing/2014/main" id="{4356CA90-344B-473E-A990-FD3C09568C0C}"/>
              </a:ext>
            </a:extLst>
          </p:cNvPr>
          <p:cNvSpPr txBox="1">
            <a:spLocks/>
          </p:cNvSpPr>
          <p:nvPr/>
        </p:nvSpPr>
        <p:spPr bwMode="auto">
          <a:xfrm>
            <a:off x="2135560" y="3004169"/>
            <a:ext cx="7153219" cy="784872"/>
          </a:xfrm>
          <a:prstGeom prst="rect">
            <a:avLst/>
          </a:prstGeom>
          <a:solidFill>
            <a:schemeClr val="bg1">
              <a:lumMod val="95000"/>
            </a:schemeClr>
          </a:solidFill>
          <a:ln>
            <a:noFill/>
          </a:ln>
          <a:effectLst/>
        </p:spPr>
        <p:txBody>
          <a:bodyPr vert="horz" wrap="square" lIns="90000" tIns="90000" rIns="90000" bIns="72000" numCol="1" anchor="ctr"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a:buFont typeface="Wingdings" panose="05000000000000000000" pitchFamily="2" charset="2"/>
              <a:buChar char="§"/>
            </a:pPr>
            <a:r>
              <a:rPr lang="fr-CH" dirty="0">
                <a:latin typeface="Arial" panose="020B0604020202020204" pitchFamily="34" charset="0"/>
                <a:cs typeface="Arial" panose="020B0604020202020204" pitchFamily="34" charset="0"/>
              </a:rPr>
              <a:t>Comment tenir compte des droits de la personnalité lorsque je prends des photos?</a:t>
            </a:r>
          </a:p>
        </p:txBody>
      </p:sp>
      <p:sp>
        <p:nvSpPr>
          <p:cNvPr id="4" name="Foliennummernplatzhalter 5">
            <a:extLst>
              <a:ext uri="{FF2B5EF4-FFF2-40B4-BE49-F238E27FC236}">
                <a16:creationId xmlns:a16="http://schemas.microsoft.com/office/drawing/2014/main" id="{2B66B3D4-6ECE-4CF9-ABCB-5F3815EB7764}"/>
              </a:ext>
            </a:extLst>
          </p:cNvPr>
          <p:cNvSpPr txBox="1">
            <a:spLocks/>
          </p:cNvSpPr>
          <p:nvPr/>
        </p:nvSpPr>
        <p:spPr>
          <a:xfrm>
            <a:off x="11161713" y="6333490"/>
            <a:ext cx="342900" cy="365125"/>
          </a:xfrm>
          <a:prstGeom prst="rect">
            <a:avLst/>
          </a:prstGeom>
        </p:spPr>
        <p:txBody>
          <a:bodyPr vert="horz" lIns="91440" tIns="45720" rIns="91440" bIns="45720" rtlCol="0" anchor="ctr"/>
          <a:lstStyle>
            <a:defPPr>
              <a:defRPr lang="en-US"/>
            </a:defPPr>
            <a:lvl1pPr marL="0" algn="r" defTabSz="457200" rtl="0" eaLnBrk="1" latinLnBrk="0" hangingPunct="1">
              <a:defRPr sz="800" b="0" i="0" kern="1200" baseline="0">
                <a:solidFill>
                  <a:schemeClr val="tx1"/>
                </a:solidFill>
                <a:effectLst/>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dirty="0"/>
              <a:t>78</a:t>
            </a:r>
          </a:p>
        </p:txBody>
      </p:sp>
      <p:sp>
        <p:nvSpPr>
          <p:cNvPr id="2" name="Espace réservé de la date 1">
            <a:extLst>
              <a:ext uri="{FF2B5EF4-FFF2-40B4-BE49-F238E27FC236}">
                <a16:creationId xmlns:a16="http://schemas.microsoft.com/office/drawing/2014/main" id="{13EA381B-1454-479C-A8AC-6C34B25C2269}"/>
              </a:ext>
            </a:extLst>
          </p:cNvPr>
          <p:cNvSpPr>
            <a:spLocks noGrp="1"/>
          </p:cNvSpPr>
          <p:nvPr>
            <p:ph type="dt" sz="half" idx="2"/>
          </p:nvPr>
        </p:nvSpPr>
        <p:spPr/>
        <p:txBody>
          <a:bodyPr/>
          <a:lstStyle/>
          <a:p>
            <a:r>
              <a:rPr lang="fr-FR"/>
              <a:t>Version du 02.03.2022</a:t>
            </a:r>
            <a:endParaRPr lang="fr-CH" dirty="0"/>
          </a:p>
        </p:txBody>
      </p:sp>
      <p:sp>
        <p:nvSpPr>
          <p:cNvPr id="3" name="Espace réservé du pied de page 2">
            <a:extLst>
              <a:ext uri="{FF2B5EF4-FFF2-40B4-BE49-F238E27FC236}">
                <a16:creationId xmlns:a16="http://schemas.microsoft.com/office/drawing/2014/main" id="{83843607-DE15-476A-BE8F-6410B236FBC8}"/>
              </a:ext>
            </a:extLst>
          </p:cNvPr>
          <p:cNvSpPr>
            <a:spLocks noGrp="1"/>
          </p:cNvSpPr>
          <p:nvPr>
            <p:ph type="ftr" sz="quarter" idx="3"/>
          </p:nvPr>
        </p:nvSpPr>
        <p:spPr/>
        <p:txBody>
          <a:bodyPr/>
          <a:lstStyle/>
          <a:p>
            <a:r>
              <a:rPr lang="fr-FR"/>
              <a:t>COURS INTERENTREPRISES 1 / 3+1 / 2+1 / 18 Mois</a:t>
            </a:r>
            <a:endParaRPr lang="en-US" dirty="0"/>
          </a:p>
        </p:txBody>
      </p:sp>
      <p:sp>
        <p:nvSpPr>
          <p:cNvPr id="6" name="Espace réservé du numéro de diapositive 5">
            <a:extLst>
              <a:ext uri="{FF2B5EF4-FFF2-40B4-BE49-F238E27FC236}">
                <a16:creationId xmlns:a16="http://schemas.microsoft.com/office/drawing/2014/main" id="{9D8FDC28-A67D-496E-A029-EF32EAA2BB0D}"/>
              </a:ext>
            </a:extLst>
          </p:cNvPr>
          <p:cNvSpPr>
            <a:spLocks noGrp="1"/>
          </p:cNvSpPr>
          <p:nvPr>
            <p:ph type="sldNum" sz="quarter" idx="4"/>
          </p:nvPr>
        </p:nvSpPr>
        <p:spPr/>
        <p:txBody>
          <a:bodyPr/>
          <a:lstStyle/>
          <a:p>
            <a:fld id="{D57F1E4F-1CFF-5643-939E-217C01CDF565}" type="slidenum">
              <a:rPr lang="en-US" smtClean="0"/>
              <a:pPr/>
              <a:t>77</a:t>
            </a:fld>
            <a:endParaRPr lang="en-US" dirty="0"/>
          </a:p>
        </p:txBody>
      </p:sp>
    </p:spTree>
    <p:extLst>
      <p:ext uri="{BB962C8B-B14F-4D97-AF65-F5344CB8AC3E}">
        <p14:creationId xmlns:p14="http://schemas.microsoft.com/office/powerpoint/2010/main" val="36620756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9A4BCA-70CA-433E-94C6-5ACAF7F2F27C}"/>
              </a:ext>
            </a:extLst>
          </p:cNvPr>
          <p:cNvSpPr>
            <a:spLocks noGrp="1"/>
          </p:cNvSpPr>
          <p:nvPr>
            <p:ph type="title"/>
          </p:nvPr>
        </p:nvSpPr>
        <p:spPr/>
        <p:txBody>
          <a:bodyPr>
            <a:normAutofit fontScale="90000"/>
          </a:bodyPr>
          <a:lstStyle/>
          <a:p>
            <a:r>
              <a:rPr lang="fr-CH" dirty="0"/>
              <a:t>Prendre des photos d’autres personnes</a:t>
            </a:r>
          </a:p>
        </p:txBody>
      </p:sp>
      <p:sp>
        <p:nvSpPr>
          <p:cNvPr id="3" name="Inhaltsplatzhalter 2">
            <a:extLst>
              <a:ext uri="{FF2B5EF4-FFF2-40B4-BE49-F238E27FC236}">
                <a16:creationId xmlns:a16="http://schemas.microsoft.com/office/drawing/2014/main" id="{71124B18-993B-4726-9EA9-37C3D6A99B6F}"/>
              </a:ext>
            </a:extLst>
          </p:cNvPr>
          <p:cNvSpPr>
            <a:spLocks noGrp="1"/>
          </p:cNvSpPr>
          <p:nvPr>
            <p:ph idx="1"/>
          </p:nvPr>
        </p:nvSpPr>
        <p:spPr>
          <a:xfrm>
            <a:off x="2247900" y="1973040"/>
            <a:ext cx="7696200" cy="3681000"/>
          </a:xfrm>
        </p:spPr>
        <p:txBody>
          <a:bodyPr>
            <a:normAutofit fontScale="25000" lnSpcReduction="20000"/>
          </a:bodyPr>
          <a:lstStyle/>
          <a:p>
            <a:pPr marL="0" indent="0" algn="just">
              <a:buNone/>
            </a:pPr>
            <a:r>
              <a:rPr lang="fr-CH" sz="4800" b="1" u="sng" dirty="0"/>
              <a:t>Droit à la propre image</a:t>
            </a:r>
          </a:p>
          <a:p>
            <a:pPr marL="0" indent="0" algn="just">
              <a:lnSpc>
                <a:spcPct val="170000"/>
              </a:lnSpc>
              <a:buNone/>
            </a:pPr>
            <a:r>
              <a:rPr lang="fr-CH" sz="4800" dirty="0"/>
              <a:t>Le droit à la propre image est un droit de la personnalité. Même si le photographe est l’auteur de la photo, les personnes qu’il a photographiées peuvent en général décider si la photo peut être prise et si elle peut être publiée. </a:t>
            </a:r>
          </a:p>
          <a:p>
            <a:pPr marL="0" indent="0" algn="just">
              <a:buNone/>
            </a:pPr>
            <a:endParaRPr lang="de-CH" sz="4800" dirty="0"/>
          </a:p>
          <a:p>
            <a:pPr marL="0" indent="0" algn="just">
              <a:buNone/>
            </a:pPr>
            <a:r>
              <a:rPr lang="fr-CH" sz="4800" b="1" u="sng" dirty="0"/>
              <a:t>Droits de la personnalité</a:t>
            </a:r>
          </a:p>
          <a:p>
            <a:pPr marL="0" indent="0" algn="just">
              <a:lnSpc>
                <a:spcPct val="170000"/>
              </a:lnSpc>
              <a:buNone/>
            </a:pPr>
            <a:r>
              <a:rPr lang="fr-CH" sz="4800" dirty="0"/>
              <a:t>Les droits de la personnalité existent tout au long de la vie et peuvent être revendiqués à tout moment. Vous avez le droit de retirer un consentement à tout moment.</a:t>
            </a:r>
          </a:p>
          <a:p>
            <a:endParaRPr lang="de-CH" dirty="0"/>
          </a:p>
          <a:p>
            <a:endParaRPr lang="de-CH" dirty="0"/>
          </a:p>
          <a:p>
            <a:pPr marL="0" indent="0">
              <a:buNone/>
            </a:pPr>
            <a:endParaRPr lang="de-CH" dirty="0"/>
          </a:p>
        </p:txBody>
      </p:sp>
      <p:sp>
        <p:nvSpPr>
          <p:cNvPr id="5" name="Foliennummernplatzhalter 4">
            <a:extLst>
              <a:ext uri="{FF2B5EF4-FFF2-40B4-BE49-F238E27FC236}">
                <a16:creationId xmlns:a16="http://schemas.microsoft.com/office/drawing/2014/main" id="{0D1D04F4-BE3E-4029-BF21-596F9BCB97C6}"/>
              </a:ext>
            </a:extLst>
          </p:cNvPr>
          <p:cNvSpPr>
            <a:spLocks noGrp="1"/>
          </p:cNvSpPr>
          <p:nvPr>
            <p:ph type="sldNum" sz="quarter" idx="4294967295"/>
          </p:nvPr>
        </p:nvSpPr>
        <p:spPr>
          <a:xfrm>
            <a:off x="11161713" y="6219190"/>
            <a:ext cx="312420" cy="365125"/>
          </a:xfrm>
        </p:spPr>
        <p:txBody>
          <a:bodyPr/>
          <a:lstStyle/>
          <a:p>
            <a:pPr algn="r"/>
            <a:fld id="{4D9E7F07-52BA-4676-A810-3F50F5451F27}" type="slidenum">
              <a:rPr lang="de-CH" smtClean="0"/>
              <a:pPr algn="r"/>
              <a:t>78</a:t>
            </a:fld>
            <a:endParaRPr lang="de-CH" dirty="0"/>
          </a:p>
        </p:txBody>
      </p:sp>
      <p:sp>
        <p:nvSpPr>
          <p:cNvPr id="4" name="Espace réservé de la date 3">
            <a:extLst>
              <a:ext uri="{FF2B5EF4-FFF2-40B4-BE49-F238E27FC236}">
                <a16:creationId xmlns:a16="http://schemas.microsoft.com/office/drawing/2014/main" id="{EE2E4383-6017-4900-98FB-6C379AD45FBB}"/>
              </a:ext>
            </a:extLst>
          </p:cNvPr>
          <p:cNvSpPr>
            <a:spLocks noGrp="1"/>
          </p:cNvSpPr>
          <p:nvPr>
            <p:ph type="dt" sz="half" idx="2"/>
          </p:nvPr>
        </p:nvSpPr>
        <p:spPr/>
        <p:txBody>
          <a:bodyPr/>
          <a:lstStyle/>
          <a:p>
            <a:r>
              <a:rPr lang="fr-FR"/>
              <a:t>Version du 02.03.2022</a:t>
            </a:r>
            <a:endParaRPr lang="fr-CH" dirty="0"/>
          </a:p>
        </p:txBody>
      </p:sp>
      <p:sp>
        <p:nvSpPr>
          <p:cNvPr id="6" name="Espace réservé du pied de page 5">
            <a:extLst>
              <a:ext uri="{FF2B5EF4-FFF2-40B4-BE49-F238E27FC236}">
                <a16:creationId xmlns:a16="http://schemas.microsoft.com/office/drawing/2014/main" id="{9523844C-06B4-4596-ADB1-1293D9931355}"/>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4204786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450D0A-F8EB-4CF4-A9D8-1CBABCFB78BD}"/>
              </a:ext>
            </a:extLst>
          </p:cNvPr>
          <p:cNvSpPr>
            <a:spLocks noGrp="1"/>
          </p:cNvSpPr>
          <p:nvPr>
            <p:ph type="title"/>
          </p:nvPr>
        </p:nvSpPr>
        <p:spPr/>
        <p:txBody>
          <a:bodyPr/>
          <a:lstStyle/>
          <a:p>
            <a:r>
              <a:rPr lang="fr-CH" dirty="0"/>
              <a:t>Droit à la propre image</a:t>
            </a:r>
          </a:p>
        </p:txBody>
      </p:sp>
      <p:sp>
        <p:nvSpPr>
          <p:cNvPr id="3" name="Inhaltsplatzhalter 2">
            <a:extLst>
              <a:ext uri="{FF2B5EF4-FFF2-40B4-BE49-F238E27FC236}">
                <a16:creationId xmlns:a16="http://schemas.microsoft.com/office/drawing/2014/main" id="{0B0194F3-989B-446A-9C53-D87E6F3E752A}"/>
              </a:ext>
            </a:extLst>
          </p:cNvPr>
          <p:cNvSpPr>
            <a:spLocks noGrp="1"/>
          </p:cNvSpPr>
          <p:nvPr>
            <p:ph idx="1"/>
          </p:nvPr>
        </p:nvSpPr>
        <p:spPr>
          <a:xfrm>
            <a:off x="2265351" y="2481024"/>
            <a:ext cx="7696200" cy="3013586"/>
          </a:xfrm>
        </p:spPr>
        <p:txBody>
          <a:bodyPr>
            <a:normAutofit fontScale="25000" lnSpcReduction="20000"/>
          </a:bodyPr>
          <a:lstStyle/>
          <a:p>
            <a:pPr marL="0" indent="0" algn="just">
              <a:buNone/>
            </a:pPr>
            <a:r>
              <a:rPr lang="fr-CH" sz="4800" b="1" u="sng" dirty="0"/>
              <a:t>Prise de photos dans l’espace public</a:t>
            </a:r>
          </a:p>
          <a:p>
            <a:pPr marL="0" indent="0" algn="just">
              <a:buNone/>
            </a:pPr>
            <a:r>
              <a:rPr lang="fr-CH" sz="4800" dirty="0"/>
              <a:t>Lorsqu’il prend des photos dans l’espace public sur lesquelles les personnes apparaissent seulement à l’arrière-plan (p. ex. passants près d’un monument  historique), le photographe n’a pas besoin de leur demander expressément leur consentement pour prendre la photo. </a:t>
            </a:r>
          </a:p>
          <a:p>
            <a:pPr marL="0" indent="0" algn="just">
              <a:buNone/>
            </a:pPr>
            <a:r>
              <a:rPr lang="fr-CH" sz="4800" dirty="0"/>
              <a:t>L’auteur de la photo est toutefois tenu d’effacer l’image si les personnes qui apparaissent dessus le lui demandent (sur place ou à un moment ultérieur).</a:t>
            </a:r>
          </a:p>
          <a:p>
            <a:pPr marL="0" indent="0" algn="just">
              <a:buNone/>
            </a:pPr>
            <a:r>
              <a:rPr lang="fr-CH" sz="4800" b="1" u="sng" dirty="0"/>
              <a:t>Droits de la personnalité</a:t>
            </a:r>
          </a:p>
          <a:p>
            <a:pPr marL="0" indent="0" algn="just">
              <a:buNone/>
            </a:pPr>
            <a:r>
              <a:rPr lang="fr-CH" sz="4800" dirty="0"/>
              <a:t>Il y a viol des droits de la personnalité seulement lorsque certaines personnes sont clairement visibles et reconnaissables au premier plan de la photo. </a:t>
            </a:r>
          </a:p>
          <a:p>
            <a:endParaRPr lang="fr-CH" sz="1200" dirty="0"/>
          </a:p>
          <a:p>
            <a:pPr marL="0" indent="0">
              <a:buNone/>
            </a:pPr>
            <a:endParaRPr lang="fr-CH" sz="1200" dirty="0"/>
          </a:p>
        </p:txBody>
      </p:sp>
      <p:pic>
        <p:nvPicPr>
          <p:cNvPr id="7" name="Grafik 6">
            <a:extLst>
              <a:ext uri="{FF2B5EF4-FFF2-40B4-BE49-F238E27FC236}">
                <a16:creationId xmlns:a16="http://schemas.microsoft.com/office/drawing/2014/main" id="{8BAF89B5-645A-4C00-A4F0-B37198017E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3451" y="1187018"/>
            <a:ext cx="1728192" cy="1267340"/>
          </a:xfrm>
          <a:prstGeom prst="rect">
            <a:avLst/>
          </a:prstGeom>
        </p:spPr>
      </p:pic>
      <p:sp>
        <p:nvSpPr>
          <p:cNvPr id="8" name="Textfeld 7">
            <a:extLst>
              <a:ext uri="{FF2B5EF4-FFF2-40B4-BE49-F238E27FC236}">
                <a16:creationId xmlns:a16="http://schemas.microsoft.com/office/drawing/2014/main" id="{5D0F584D-37D4-4201-ABFF-578B5CE721CB}"/>
              </a:ext>
            </a:extLst>
          </p:cNvPr>
          <p:cNvSpPr txBox="1"/>
          <p:nvPr/>
        </p:nvSpPr>
        <p:spPr>
          <a:xfrm>
            <a:off x="7968208" y="2223526"/>
            <a:ext cx="1728192" cy="230832"/>
          </a:xfrm>
          <a:prstGeom prst="rect">
            <a:avLst/>
          </a:prstGeom>
          <a:noFill/>
          <a:ln>
            <a:solidFill>
              <a:srgbClr val="28465A"/>
            </a:solidFill>
            <a:prstDash val="dash"/>
          </a:ln>
        </p:spPr>
        <p:txBody>
          <a:bodyPr wrap="square" rtlCol="0">
            <a:spAutoFit/>
          </a:bodyPr>
          <a:lstStyle>
            <a:defPPr>
              <a:defRPr lang="de-DE"/>
            </a:defPPr>
            <a:lvl1pPr algn="ctr">
              <a:defRPr sz="900">
                <a:solidFill>
                  <a:srgbClr val="28465A"/>
                </a:solidFill>
              </a:defRPr>
            </a:lvl1pPr>
          </a:lstStyle>
          <a:p>
            <a:pPr algn="l"/>
            <a:r>
              <a:rPr lang="fr-CH" dirty="0"/>
              <a:t>Fontaine de Trevi, Rome</a:t>
            </a:r>
            <a:r>
              <a:rPr lang="fr-CH" baseline="30000" dirty="0"/>
              <a:t>1</a:t>
            </a:r>
          </a:p>
        </p:txBody>
      </p:sp>
      <p:sp>
        <p:nvSpPr>
          <p:cNvPr id="9" name="Textfeld 8">
            <a:extLst>
              <a:ext uri="{FF2B5EF4-FFF2-40B4-BE49-F238E27FC236}">
                <a16:creationId xmlns:a16="http://schemas.microsoft.com/office/drawing/2014/main" id="{5E66F881-0BB9-4709-BC79-7AFF847DF95C}"/>
              </a:ext>
            </a:extLst>
          </p:cNvPr>
          <p:cNvSpPr txBox="1"/>
          <p:nvPr/>
        </p:nvSpPr>
        <p:spPr>
          <a:xfrm>
            <a:off x="2286000" y="5725278"/>
            <a:ext cx="6993470" cy="230832"/>
          </a:xfrm>
          <a:prstGeom prst="rect">
            <a:avLst/>
          </a:prstGeom>
          <a:noFill/>
          <a:ln>
            <a:solidFill>
              <a:srgbClr val="28465A"/>
            </a:solidFill>
            <a:prstDash val="dash"/>
          </a:ln>
        </p:spPr>
        <p:txBody>
          <a:bodyPr wrap="square" rtlCol="0">
            <a:spAutoFit/>
          </a:bodyPr>
          <a:lstStyle>
            <a:defPPr>
              <a:defRPr lang="de-DE"/>
            </a:defPPr>
            <a:lvl1pPr algn="ctr">
              <a:defRPr sz="900">
                <a:solidFill>
                  <a:srgbClr val="28465A"/>
                </a:solidFill>
              </a:defRPr>
            </a:lvl1pPr>
          </a:lstStyle>
          <a:p>
            <a:pPr algn="l"/>
            <a:r>
              <a:rPr lang="fr-CH" dirty="0">
                <a:latin typeface="Arial" panose="020B0604020202020204" pitchFamily="34" charset="0"/>
                <a:cs typeface="Arial" panose="020B0604020202020204" pitchFamily="34" charset="0"/>
              </a:rPr>
              <a:t>1: </a:t>
            </a:r>
            <a:r>
              <a:rPr lang="fr-CH"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https://www.walksofitaly.com/blog/rome/9-surprising-facts-trevi-fountain-rome</a:t>
            </a:r>
            <a:r>
              <a:rPr lang="fr-CH" dirty="0">
                <a:latin typeface="Arial" panose="020B0604020202020204" pitchFamily="34" charset="0"/>
                <a:cs typeface="Arial" panose="020B0604020202020204" pitchFamily="34" charset="0"/>
              </a:rPr>
              <a:t> consulté le : 27.08.2018</a:t>
            </a:r>
            <a:endParaRPr lang="fr-CH" baseline="30000" dirty="0">
              <a:latin typeface="Arial" panose="020B0604020202020204" pitchFamily="34" charset="0"/>
              <a:cs typeface="Arial" panose="020B0604020202020204" pitchFamily="34" charset="0"/>
            </a:endParaRPr>
          </a:p>
        </p:txBody>
      </p:sp>
      <p:sp>
        <p:nvSpPr>
          <p:cNvPr id="6" name="Foliennummernplatzhalter 5">
            <a:extLst>
              <a:ext uri="{FF2B5EF4-FFF2-40B4-BE49-F238E27FC236}">
                <a16:creationId xmlns:a16="http://schemas.microsoft.com/office/drawing/2014/main" id="{B0B7C681-12D4-48E3-86C5-88703190F279}"/>
              </a:ext>
            </a:extLst>
          </p:cNvPr>
          <p:cNvSpPr>
            <a:spLocks noGrp="1"/>
          </p:cNvSpPr>
          <p:nvPr>
            <p:ph type="sldNum" sz="quarter" idx="4294967295"/>
          </p:nvPr>
        </p:nvSpPr>
        <p:spPr>
          <a:xfrm>
            <a:off x="11136541" y="6211570"/>
            <a:ext cx="311757" cy="365125"/>
          </a:xfrm>
        </p:spPr>
        <p:txBody>
          <a:bodyPr/>
          <a:lstStyle/>
          <a:p>
            <a:pPr algn="r"/>
            <a:fld id="{4D9E7F07-52BA-4676-A810-3F50F5451F27}" type="slidenum">
              <a:rPr lang="fr-CH" smtClean="0"/>
              <a:pPr algn="r"/>
              <a:t>79</a:t>
            </a:fld>
            <a:endParaRPr lang="fr-CH" dirty="0"/>
          </a:p>
        </p:txBody>
      </p:sp>
      <p:sp>
        <p:nvSpPr>
          <p:cNvPr id="4" name="Espace réservé de la date 3">
            <a:extLst>
              <a:ext uri="{FF2B5EF4-FFF2-40B4-BE49-F238E27FC236}">
                <a16:creationId xmlns:a16="http://schemas.microsoft.com/office/drawing/2014/main" id="{A7C3A8D6-B672-4FC1-8708-0A8A03EE3CC8}"/>
              </a:ext>
            </a:extLst>
          </p:cNvPr>
          <p:cNvSpPr>
            <a:spLocks noGrp="1"/>
          </p:cNvSpPr>
          <p:nvPr>
            <p:ph type="dt" sz="half" idx="2"/>
          </p:nvPr>
        </p:nvSpPr>
        <p:spPr/>
        <p:txBody>
          <a:bodyPr/>
          <a:lstStyle/>
          <a:p>
            <a:r>
              <a:rPr lang="fr-FR"/>
              <a:t>Version du 02.03.2022</a:t>
            </a:r>
            <a:endParaRPr lang="fr-CH" dirty="0"/>
          </a:p>
        </p:txBody>
      </p:sp>
      <p:sp>
        <p:nvSpPr>
          <p:cNvPr id="5" name="Espace réservé du pied de page 4">
            <a:extLst>
              <a:ext uri="{FF2B5EF4-FFF2-40B4-BE49-F238E27FC236}">
                <a16:creationId xmlns:a16="http://schemas.microsoft.com/office/drawing/2014/main" id="{FC4F5EBF-4427-404E-B06B-18999F546C63}"/>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233792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CH" dirty="0"/>
              <a:t>Buts des COURS INTERENTREPRISES</a:t>
            </a:r>
          </a:p>
        </p:txBody>
      </p:sp>
      <p:sp>
        <p:nvSpPr>
          <p:cNvPr id="3" name="Espace réservé du contenu 2"/>
          <p:cNvSpPr>
            <a:spLocks noGrp="1"/>
          </p:cNvSpPr>
          <p:nvPr>
            <p:ph idx="1"/>
          </p:nvPr>
        </p:nvSpPr>
        <p:spPr/>
        <p:txBody>
          <a:bodyPr>
            <a:normAutofit fontScale="92500" lnSpcReduction="20000"/>
          </a:bodyPr>
          <a:lstStyle/>
          <a:p>
            <a:r>
              <a:rPr lang="fr-CH" dirty="0"/>
              <a:t>S’informer sur le contenu de la formation pour mieux travailler en entreprise</a:t>
            </a:r>
          </a:p>
          <a:p>
            <a:r>
              <a:rPr lang="fr-CH" dirty="0"/>
              <a:t>Comprendre les objectifs évaluateurs et les situations de travail et d’apprentissage (STA)</a:t>
            </a:r>
          </a:p>
          <a:p>
            <a:r>
              <a:rPr lang="fr-CH" dirty="0"/>
              <a:t>Konvink</a:t>
            </a:r>
          </a:p>
          <a:p>
            <a:r>
              <a:rPr lang="fr-CH" dirty="0"/>
              <a:t>Les contrôles de compétences des CI (CC-CI)</a:t>
            </a:r>
          </a:p>
          <a:p>
            <a:r>
              <a:rPr lang="fr-CH" dirty="0"/>
              <a:t>Se préparer aux examens</a:t>
            </a:r>
          </a:p>
          <a:p>
            <a:endParaRPr lang="fr-CH" dirty="0"/>
          </a:p>
        </p:txBody>
      </p:sp>
      <p:sp>
        <p:nvSpPr>
          <p:cNvPr id="7" name="Espace réservé du numéro de diapositive 6"/>
          <p:cNvSpPr>
            <a:spLocks noGrp="1"/>
          </p:cNvSpPr>
          <p:nvPr>
            <p:ph type="sldNum" sz="quarter" idx="12"/>
          </p:nvPr>
        </p:nvSpPr>
        <p:spPr/>
        <p:txBody>
          <a:bodyPr/>
          <a:lstStyle/>
          <a:p>
            <a:fld id="{D57F1E4F-1CFF-5643-939E-217C01CDF565}" type="slidenum">
              <a:rPr lang="en-US" smtClean="0"/>
              <a:pPr/>
              <a:t>8</a:t>
            </a:fld>
            <a:endParaRPr lang="en-US" dirty="0"/>
          </a:p>
        </p:txBody>
      </p:sp>
      <p:sp>
        <p:nvSpPr>
          <p:cNvPr id="4" name="Espace réservé de la date 3">
            <a:extLst>
              <a:ext uri="{FF2B5EF4-FFF2-40B4-BE49-F238E27FC236}">
                <a16:creationId xmlns:a16="http://schemas.microsoft.com/office/drawing/2014/main" id="{252B3136-008F-4F46-A2D5-1467FEF6A83D}"/>
              </a:ext>
            </a:extLst>
          </p:cNvPr>
          <p:cNvSpPr>
            <a:spLocks noGrp="1"/>
          </p:cNvSpPr>
          <p:nvPr>
            <p:ph type="dt" sz="half" idx="2"/>
          </p:nvPr>
        </p:nvSpPr>
        <p:spPr/>
        <p:txBody>
          <a:bodyPr/>
          <a:lstStyle/>
          <a:p>
            <a:r>
              <a:rPr lang="fr-FR"/>
              <a:t>Version du 02.03.2022</a:t>
            </a:r>
            <a:endParaRPr lang="fr-CH" dirty="0"/>
          </a:p>
        </p:txBody>
      </p:sp>
      <p:sp>
        <p:nvSpPr>
          <p:cNvPr id="5" name="Espace réservé du pied de page 4">
            <a:extLst>
              <a:ext uri="{FF2B5EF4-FFF2-40B4-BE49-F238E27FC236}">
                <a16:creationId xmlns:a16="http://schemas.microsoft.com/office/drawing/2014/main" id="{B5456352-0668-4F1C-BC1A-9C9A9B099009}"/>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24432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0B117B-40E6-4638-A097-266EE3CB0613}"/>
              </a:ext>
            </a:extLst>
          </p:cNvPr>
          <p:cNvSpPr>
            <a:spLocks noGrp="1"/>
          </p:cNvSpPr>
          <p:nvPr>
            <p:ph type="title"/>
          </p:nvPr>
        </p:nvSpPr>
        <p:spPr/>
        <p:txBody>
          <a:bodyPr/>
          <a:lstStyle/>
          <a:p>
            <a:r>
              <a:rPr lang="fr-CH" dirty="0"/>
              <a:t>Droit à la propre image</a:t>
            </a:r>
          </a:p>
        </p:txBody>
      </p:sp>
      <p:sp>
        <p:nvSpPr>
          <p:cNvPr id="3" name="Inhaltsplatzhalter 2">
            <a:extLst>
              <a:ext uri="{FF2B5EF4-FFF2-40B4-BE49-F238E27FC236}">
                <a16:creationId xmlns:a16="http://schemas.microsoft.com/office/drawing/2014/main" id="{2868E4FA-608D-4543-B403-3A202B5DECCB}"/>
              </a:ext>
            </a:extLst>
          </p:cNvPr>
          <p:cNvSpPr>
            <a:spLocks noGrp="1"/>
          </p:cNvSpPr>
          <p:nvPr>
            <p:ph idx="1"/>
          </p:nvPr>
        </p:nvSpPr>
        <p:spPr>
          <a:xfrm>
            <a:off x="1943072" y="1510260"/>
            <a:ext cx="8366788" cy="2009492"/>
          </a:xfrm>
        </p:spPr>
        <p:txBody>
          <a:bodyPr>
            <a:normAutofit fontScale="25000" lnSpcReduction="20000"/>
          </a:bodyPr>
          <a:lstStyle/>
          <a:p>
            <a:pPr marL="0" indent="0" algn="just">
              <a:buNone/>
            </a:pPr>
            <a:r>
              <a:rPr lang="fr-CH" sz="4800" b="1" u="sng" dirty="0"/>
              <a:t>Photos de personnes en particulier</a:t>
            </a:r>
          </a:p>
          <a:p>
            <a:pPr marL="0" indent="0" algn="just">
              <a:lnSpc>
                <a:spcPct val="170000"/>
              </a:lnSpc>
              <a:spcBef>
                <a:spcPts val="0"/>
              </a:spcBef>
              <a:spcAft>
                <a:spcPts val="1200"/>
              </a:spcAft>
              <a:buNone/>
            </a:pPr>
            <a:r>
              <a:rPr lang="fr-CH" sz="4800" dirty="0"/>
              <a:t>Si plusieurs personnes sont clairement reconnaissables sur une photo, il faut demander leur consentement pour prendre et diffuser la photo.</a:t>
            </a:r>
          </a:p>
          <a:p>
            <a:pPr marL="0" indent="0" algn="just">
              <a:lnSpc>
                <a:spcPct val="170000"/>
              </a:lnSpc>
              <a:spcBef>
                <a:spcPts val="0"/>
              </a:spcBef>
              <a:spcAft>
                <a:spcPts val="1200"/>
              </a:spcAft>
              <a:buNone/>
            </a:pPr>
            <a:r>
              <a:rPr lang="fr-CH" sz="4800" dirty="0"/>
              <a:t>L’autorisation n’est valable que lorsque les personnes ont été </a:t>
            </a:r>
            <a:r>
              <a:rPr lang="fr-CH" sz="4800" b="1" dirty="0"/>
              <a:t>informées de manière appropriée et sans obligation</a:t>
            </a:r>
            <a:r>
              <a:rPr lang="fr-CH" sz="4800" dirty="0"/>
              <a:t>.</a:t>
            </a:r>
          </a:p>
          <a:p>
            <a:pPr marL="0" indent="0" algn="just">
              <a:lnSpc>
                <a:spcPct val="170000"/>
              </a:lnSpc>
              <a:spcBef>
                <a:spcPts val="0"/>
              </a:spcBef>
              <a:spcAft>
                <a:spcPts val="1200"/>
              </a:spcAft>
              <a:buNone/>
            </a:pPr>
            <a:r>
              <a:rPr lang="fr-CH" sz="4800" dirty="0"/>
              <a:t>Les personnes photographiées doivent avoir la possibilité de voir les photos avant publication. Elles doivent en outre être informées du contexte de la publication.</a:t>
            </a:r>
          </a:p>
          <a:p>
            <a:pPr>
              <a:buFont typeface="Symbol" panose="05050102010706020507" pitchFamily="18" charset="2"/>
              <a:buChar char="-"/>
            </a:pPr>
            <a:endParaRPr lang="de-CH" sz="1200" dirty="0"/>
          </a:p>
          <a:p>
            <a:pPr marL="0" indent="0">
              <a:buNone/>
            </a:pPr>
            <a:endParaRPr lang="de-CH" sz="1200" dirty="0"/>
          </a:p>
        </p:txBody>
      </p:sp>
      <p:pic>
        <p:nvPicPr>
          <p:cNvPr id="6" name="Grafik 5">
            <a:extLst>
              <a:ext uri="{FF2B5EF4-FFF2-40B4-BE49-F238E27FC236}">
                <a16:creationId xmlns:a16="http://schemas.microsoft.com/office/drawing/2014/main" id="{E52B8AEF-C8B9-4712-95E5-CF6A40AA7F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4068664"/>
            <a:ext cx="1793776" cy="2240656"/>
          </a:xfrm>
          <a:prstGeom prst="rect">
            <a:avLst/>
          </a:prstGeom>
        </p:spPr>
      </p:pic>
      <p:sp>
        <p:nvSpPr>
          <p:cNvPr id="7" name="Textfeld 6">
            <a:extLst>
              <a:ext uri="{FF2B5EF4-FFF2-40B4-BE49-F238E27FC236}">
                <a16:creationId xmlns:a16="http://schemas.microsoft.com/office/drawing/2014/main" id="{9C6806D4-17CF-4A20-AE45-68EEBA3A7F5A}"/>
              </a:ext>
            </a:extLst>
          </p:cNvPr>
          <p:cNvSpPr txBox="1"/>
          <p:nvPr/>
        </p:nvSpPr>
        <p:spPr>
          <a:xfrm>
            <a:off x="4151784" y="4068665"/>
            <a:ext cx="1080120" cy="320257"/>
          </a:xfrm>
          <a:prstGeom prst="rect">
            <a:avLst/>
          </a:prstGeom>
          <a:noFill/>
          <a:ln>
            <a:solidFill>
              <a:srgbClr val="28465A"/>
            </a:solidFill>
            <a:prstDash val="dash"/>
          </a:ln>
        </p:spPr>
        <p:txBody>
          <a:bodyPr wrap="square" tIns="90000" bIns="90000" rtlCol="0" anchor="ctr">
            <a:spAutoFit/>
          </a:bodyPr>
          <a:lstStyle>
            <a:defPPr>
              <a:defRPr lang="de-DE"/>
            </a:defPPr>
            <a:lvl1pPr>
              <a:defRPr sz="900">
                <a:solidFill>
                  <a:srgbClr val="28465A"/>
                </a:solidFill>
              </a:defRPr>
            </a:lvl1pPr>
          </a:lstStyle>
          <a:p>
            <a:r>
              <a:rPr lang="fr-CH" dirty="0">
                <a:latin typeface="Arial" panose="020B0604020202020204" pitchFamily="34" charset="0"/>
                <a:cs typeface="Arial" panose="020B0604020202020204" pitchFamily="34" charset="0"/>
              </a:rPr>
              <a:t>Getty Images</a:t>
            </a:r>
          </a:p>
        </p:txBody>
      </p:sp>
      <p:sp>
        <p:nvSpPr>
          <p:cNvPr id="5" name="Foliennummernplatzhalter 4">
            <a:extLst>
              <a:ext uri="{FF2B5EF4-FFF2-40B4-BE49-F238E27FC236}">
                <a16:creationId xmlns:a16="http://schemas.microsoft.com/office/drawing/2014/main" id="{442695CA-264A-415A-8C27-BAB0FAC85413}"/>
              </a:ext>
            </a:extLst>
          </p:cNvPr>
          <p:cNvSpPr>
            <a:spLocks noGrp="1"/>
          </p:cNvSpPr>
          <p:nvPr>
            <p:ph type="sldNum" sz="quarter" idx="4294967295"/>
          </p:nvPr>
        </p:nvSpPr>
        <p:spPr>
          <a:xfrm>
            <a:off x="11161713" y="6181090"/>
            <a:ext cx="312420" cy="365125"/>
          </a:xfrm>
        </p:spPr>
        <p:txBody>
          <a:bodyPr/>
          <a:lstStyle/>
          <a:p>
            <a:pPr algn="r"/>
            <a:fld id="{4D9E7F07-52BA-4676-A810-3F50F5451F27}" type="slidenum">
              <a:rPr lang="de-CH" smtClean="0"/>
              <a:pPr algn="r"/>
              <a:t>80</a:t>
            </a:fld>
            <a:endParaRPr lang="de-CH" dirty="0"/>
          </a:p>
        </p:txBody>
      </p:sp>
      <p:pic>
        <p:nvPicPr>
          <p:cNvPr id="11" name="Grafik 10">
            <a:extLst>
              <a:ext uri="{FF2B5EF4-FFF2-40B4-BE49-F238E27FC236}">
                <a16:creationId xmlns:a16="http://schemas.microsoft.com/office/drawing/2014/main" id="{7896742B-CBD4-48B1-A8AD-3B841D24E9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4354" y="4068664"/>
            <a:ext cx="1793776" cy="2242220"/>
          </a:xfrm>
          <a:prstGeom prst="rect">
            <a:avLst/>
          </a:prstGeom>
        </p:spPr>
      </p:pic>
      <p:sp>
        <p:nvSpPr>
          <p:cNvPr id="12" name="Textfeld 11">
            <a:extLst>
              <a:ext uri="{FF2B5EF4-FFF2-40B4-BE49-F238E27FC236}">
                <a16:creationId xmlns:a16="http://schemas.microsoft.com/office/drawing/2014/main" id="{4FEBFF02-7683-4330-B1A0-F2D6B2702BD3}"/>
              </a:ext>
            </a:extLst>
          </p:cNvPr>
          <p:cNvSpPr txBox="1"/>
          <p:nvPr/>
        </p:nvSpPr>
        <p:spPr>
          <a:xfrm>
            <a:off x="7320136" y="4080844"/>
            <a:ext cx="1001684" cy="320257"/>
          </a:xfrm>
          <a:prstGeom prst="rect">
            <a:avLst/>
          </a:prstGeom>
          <a:noFill/>
          <a:ln>
            <a:solidFill>
              <a:srgbClr val="28465A"/>
            </a:solidFill>
            <a:prstDash val="dash"/>
          </a:ln>
        </p:spPr>
        <p:txBody>
          <a:bodyPr wrap="square" tIns="90000" bIns="90000" rtlCol="0" anchor="ctr">
            <a:spAutoFit/>
          </a:bodyPr>
          <a:lstStyle>
            <a:defPPr>
              <a:defRPr lang="de-DE"/>
            </a:defPPr>
            <a:lvl1pPr algn="ctr">
              <a:defRPr sz="900">
                <a:solidFill>
                  <a:srgbClr val="28465A"/>
                </a:solidFill>
              </a:defRPr>
            </a:lvl1pPr>
          </a:lstStyle>
          <a:p>
            <a:pPr algn="l"/>
            <a:r>
              <a:rPr lang="fr-CH" dirty="0">
                <a:latin typeface="Arial" panose="020B0604020202020204" pitchFamily="34" charset="0"/>
                <a:cs typeface="Arial" panose="020B0604020202020204" pitchFamily="34" charset="0"/>
              </a:rPr>
              <a:t>P.D Jankens</a:t>
            </a:r>
          </a:p>
        </p:txBody>
      </p:sp>
      <p:sp>
        <p:nvSpPr>
          <p:cNvPr id="4" name="Espace réservé de la date 3">
            <a:extLst>
              <a:ext uri="{FF2B5EF4-FFF2-40B4-BE49-F238E27FC236}">
                <a16:creationId xmlns:a16="http://schemas.microsoft.com/office/drawing/2014/main" id="{F8D42113-0372-4574-BCCF-CEA17C8E275C}"/>
              </a:ext>
            </a:extLst>
          </p:cNvPr>
          <p:cNvSpPr>
            <a:spLocks noGrp="1"/>
          </p:cNvSpPr>
          <p:nvPr>
            <p:ph type="dt" sz="half" idx="2"/>
          </p:nvPr>
        </p:nvSpPr>
        <p:spPr/>
        <p:txBody>
          <a:bodyPr/>
          <a:lstStyle/>
          <a:p>
            <a:r>
              <a:rPr lang="fr-FR"/>
              <a:t>Version du 02.03.2022</a:t>
            </a:r>
            <a:endParaRPr lang="fr-CH" dirty="0"/>
          </a:p>
        </p:txBody>
      </p:sp>
      <p:sp>
        <p:nvSpPr>
          <p:cNvPr id="8" name="Espace réservé du pied de page 7">
            <a:extLst>
              <a:ext uri="{FF2B5EF4-FFF2-40B4-BE49-F238E27FC236}">
                <a16:creationId xmlns:a16="http://schemas.microsoft.com/office/drawing/2014/main" id="{EA733872-C52D-4EC6-8D10-5A5FE10ED2B5}"/>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2345570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9660C4-C93E-4160-B3E5-506A1D7ECA3E}"/>
              </a:ext>
            </a:extLst>
          </p:cNvPr>
          <p:cNvSpPr>
            <a:spLocks noGrp="1"/>
          </p:cNvSpPr>
          <p:nvPr>
            <p:ph type="title"/>
          </p:nvPr>
        </p:nvSpPr>
        <p:spPr/>
        <p:txBody>
          <a:bodyPr>
            <a:normAutofit fontScale="90000"/>
          </a:bodyPr>
          <a:lstStyle/>
          <a:p>
            <a:r>
              <a:rPr lang="fr-CH" dirty="0"/>
              <a:t>Droit à la propre image : Code de conduite</a:t>
            </a:r>
          </a:p>
        </p:txBody>
      </p:sp>
      <p:sp>
        <p:nvSpPr>
          <p:cNvPr id="5" name="Inhaltsplatzhalter 4">
            <a:extLst>
              <a:ext uri="{FF2B5EF4-FFF2-40B4-BE49-F238E27FC236}">
                <a16:creationId xmlns:a16="http://schemas.microsoft.com/office/drawing/2014/main" id="{C5580F4F-37E4-4A35-BE57-8D35C7FA9124}"/>
              </a:ext>
            </a:extLst>
          </p:cNvPr>
          <p:cNvSpPr txBox="1">
            <a:spLocks noGrp="1"/>
          </p:cNvSpPr>
          <p:nvPr>
            <p:ph idx="1"/>
          </p:nvPr>
        </p:nvSpPr>
        <p:spPr>
          <a:xfrm>
            <a:off x="2286000" y="1626670"/>
            <a:ext cx="7696200" cy="2071822"/>
          </a:xfrm>
          <a:prstGeom prst="rect">
            <a:avLst/>
          </a:prstGeom>
          <a:solidFill>
            <a:schemeClr val="bg1">
              <a:lumMod val="95000"/>
            </a:schemeClr>
          </a:solidFill>
        </p:spPr>
        <p:txBody>
          <a:bodyPr vert="horz" wrap="square" lIns="90000" tIns="90000" rIns="90000" bIns="90000" rtlCol="0" anchor="t" anchorCtr="0">
            <a:noAutofit/>
          </a:bodyPr>
          <a:lstStyle/>
          <a:p>
            <a:pPr marL="0" indent="0">
              <a:spcAft>
                <a:spcPts val="300"/>
              </a:spcAft>
              <a:buNone/>
            </a:pPr>
            <a:r>
              <a:rPr lang="fr-CH" sz="1400" dirty="0">
                <a:solidFill>
                  <a:srgbClr val="28465A"/>
                </a:solidFill>
              </a:rPr>
              <a:t>Photos de personnes en particulier</a:t>
            </a:r>
          </a:p>
          <a:p>
            <a:pPr>
              <a:spcAft>
                <a:spcPts val="300"/>
              </a:spcAft>
              <a:buFont typeface="Wingdings" panose="05000000000000000000" pitchFamily="2" charset="2"/>
              <a:buChar char="ü"/>
            </a:pPr>
            <a:r>
              <a:rPr lang="fr-CH" sz="1400" dirty="0">
                <a:solidFill>
                  <a:srgbClr val="28465A"/>
                </a:solidFill>
              </a:rPr>
              <a:t>Informer de la prise de vue</a:t>
            </a:r>
          </a:p>
          <a:p>
            <a:pPr>
              <a:spcAft>
                <a:spcPts val="300"/>
              </a:spcAft>
              <a:buFont typeface="Wingdings" panose="05000000000000000000" pitchFamily="2" charset="2"/>
              <a:buChar char="ü"/>
            </a:pPr>
            <a:r>
              <a:rPr lang="fr-CH" sz="1400" dirty="0">
                <a:solidFill>
                  <a:srgbClr val="28465A"/>
                </a:solidFill>
              </a:rPr>
              <a:t>Informer des publications prévues</a:t>
            </a:r>
            <a:br>
              <a:rPr lang="fr-CH" sz="1400" dirty="0">
                <a:solidFill>
                  <a:srgbClr val="28465A"/>
                </a:solidFill>
              </a:rPr>
            </a:br>
            <a:r>
              <a:rPr lang="fr-CH" sz="1400" dirty="0">
                <a:solidFill>
                  <a:srgbClr val="28465A"/>
                </a:solidFill>
              </a:rPr>
              <a:t>(internet, médias imprimés, brochures publicitaires, etc.)</a:t>
            </a:r>
          </a:p>
          <a:p>
            <a:pPr>
              <a:spcAft>
                <a:spcPts val="300"/>
              </a:spcAft>
              <a:buFont typeface="Wingdings" panose="05000000000000000000" pitchFamily="2" charset="2"/>
              <a:buChar char="ü"/>
            </a:pPr>
            <a:r>
              <a:rPr lang="fr-CH" sz="1400" dirty="0">
                <a:solidFill>
                  <a:srgbClr val="28465A"/>
                </a:solidFill>
              </a:rPr>
              <a:t>Donner la possibilité de voir les photos</a:t>
            </a:r>
          </a:p>
          <a:p>
            <a:pPr>
              <a:spcAft>
                <a:spcPts val="300"/>
              </a:spcAft>
              <a:buFont typeface="Wingdings" panose="05000000000000000000" pitchFamily="2" charset="2"/>
              <a:buChar char="ü"/>
            </a:pPr>
            <a:endParaRPr lang="fr-CH" sz="1400" dirty="0">
              <a:solidFill>
                <a:srgbClr val="28465A"/>
              </a:solidFill>
            </a:endParaRPr>
          </a:p>
          <a:p>
            <a:pPr>
              <a:spcAft>
                <a:spcPts val="300"/>
              </a:spcAft>
              <a:buFont typeface="Wingdings" panose="05000000000000000000" pitchFamily="2" charset="2"/>
              <a:buChar char="ü"/>
            </a:pPr>
            <a:endParaRPr lang="fr-CH" sz="1400" dirty="0">
              <a:solidFill>
                <a:srgbClr val="28465A"/>
              </a:solidFill>
            </a:endParaRPr>
          </a:p>
          <a:p>
            <a:pPr marL="0" indent="0">
              <a:spcBef>
                <a:spcPts val="0"/>
              </a:spcBef>
              <a:spcAft>
                <a:spcPts val="300"/>
              </a:spcAft>
              <a:buNone/>
            </a:pPr>
            <a:endParaRPr lang="de-CH" sz="1400" dirty="0">
              <a:solidFill>
                <a:srgbClr val="28465A"/>
              </a:solidFill>
            </a:endParaRPr>
          </a:p>
        </p:txBody>
      </p:sp>
      <p:sp>
        <p:nvSpPr>
          <p:cNvPr id="6" name="Inhaltsplatzhalter 4">
            <a:extLst>
              <a:ext uri="{FF2B5EF4-FFF2-40B4-BE49-F238E27FC236}">
                <a16:creationId xmlns:a16="http://schemas.microsoft.com/office/drawing/2014/main" id="{ACED43CF-A369-4D67-A1F6-2625A8BED8E7}"/>
              </a:ext>
            </a:extLst>
          </p:cNvPr>
          <p:cNvSpPr txBox="1">
            <a:spLocks/>
          </p:cNvSpPr>
          <p:nvPr/>
        </p:nvSpPr>
        <p:spPr bwMode="auto">
          <a:xfrm>
            <a:off x="2286000" y="3783216"/>
            <a:ext cx="7696200" cy="2736304"/>
          </a:xfrm>
          <a:prstGeom prst="rect">
            <a:avLst/>
          </a:prstGeom>
          <a:solidFill>
            <a:schemeClr val="bg1">
              <a:lumMod val="9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90000" rIns="90000" bIns="90000" numCol="1" rtlCol="0" anchor="t" anchorCtr="0" compatLnSpc="1">
            <a:prstTxWarp prst="textNoShape">
              <a:avLst/>
            </a:prstTxWarp>
            <a:noAutofit/>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spcAft>
                <a:spcPts val="300"/>
              </a:spcAft>
              <a:buNone/>
            </a:pPr>
            <a:r>
              <a:rPr lang="fr-CH" b="1" dirty="0">
                <a:latin typeface="Arial" panose="020B0604020202020204" pitchFamily="34" charset="0"/>
                <a:cs typeface="Arial" panose="020B0604020202020204" pitchFamily="34" charset="0"/>
              </a:rPr>
              <a:t>Photos de groupes</a:t>
            </a:r>
          </a:p>
          <a:p>
            <a:pPr marL="285750" indent="-285750">
              <a:spcAft>
                <a:spcPts val="300"/>
              </a:spcAft>
              <a:buFont typeface="Wingdings" panose="05000000000000000000" pitchFamily="2" charset="2"/>
              <a:buChar char="ü"/>
            </a:pPr>
            <a:r>
              <a:rPr lang="fr-CH" dirty="0">
                <a:latin typeface="Arial" panose="020B0604020202020204" pitchFamily="34" charset="0"/>
                <a:cs typeface="Arial" panose="020B0604020202020204" pitchFamily="34" charset="0"/>
              </a:rPr>
              <a:t>Informer de la prise de vue </a:t>
            </a:r>
          </a:p>
          <a:p>
            <a:pPr marL="285750" indent="-285750">
              <a:spcAft>
                <a:spcPts val="300"/>
              </a:spcAft>
              <a:buFont typeface="Wingdings" panose="05000000000000000000" pitchFamily="2" charset="2"/>
              <a:buChar char="ü"/>
            </a:pPr>
            <a:r>
              <a:rPr lang="fr-CH" dirty="0">
                <a:latin typeface="Arial" panose="020B0604020202020204" pitchFamily="34" charset="0"/>
                <a:cs typeface="Arial" panose="020B0604020202020204" pitchFamily="34" charset="0"/>
              </a:rPr>
              <a:t>Informer des publications prévues</a:t>
            </a:r>
            <a:br>
              <a:rPr lang="fr-CH" dirty="0">
                <a:latin typeface="Arial" panose="020B0604020202020204" pitchFamily="34" charset="0"/>
                <a:cs typeface="Arial" panose="020B0604020202020204" pitchFamily="34" charset="0"/>
              </a:rPr>
            </a:br>
            <a:r>
              <a:rPr lang="fr-CH" dirty="0">
                <a:latin typeface="Arial" panose="020B0604020202020204" pitchFamily="34" charset="0"/>
                <a:cs typeface="Arial" panose="020B0604020202020204" pitchFamily="34" charset="0"/>
              </a:rPr>
              <a:t>(internet, médias imprimés, brochures publicitaires, etc.)</a:t>
            </a:r>
          </a:p>
        </p:txBody>
      </p:sp>
      <p:pic>
        <p:nvPicPr>
          <p:cNvPr id="9" name="Grafik 8">
            <a:extLst>
              <a:ext uri="{FF2B5EF4-FFF2-40B4-BE49-F238E27FC236}">
                <a16:creationId xmlns:a16="http://schemas.microsoft.com/office/drawing/2014/main" id="{3F21AB47-E620-4410-98A5-EDBBB8D8BA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1474" y="4951446"/>
            <a:ext cx="3639343" cy="1213858"/>
          </a:xfrm>
          <a:prstGeom prst="rect">
            <a:avLst/>
          </a:prstGeom>
        </p:spPr>
      </p:pic>
      <p:sp>
        <p:nvSpPr>
          <p:cNvPr id="10" name="Textfeld 9">
            <a:extLst>
              <a:ext uri="{FF2B5EF4-FFF2-40B4-BE49-F238E27FC236}">
                <a16:creationId xmlns:a16="http://schemas.microsoft.com/office/drawing/2014/main" id="{7D4EFFE8-AB80-4D43-939C-49F7D6DD0DFE}"/>
              </a:ext>
            </a:extLst>
          </p:cNvPr>
          <p:cNvSpPr txBox="1"/>
          <p:nvPr/>
        </p:nvSpPr>
        <p:spPr>
          <a:xfrm>
            <a:off x="6162836" y="5845048"/>
            <a:ext cx="720080" cy="320257"/>
          </a:xfrm>
          <a:prstGeom prst="rect">
            <a:avLst/>
          </a:prstGeom>
          <a:noFill/>
          <a:ln>
            <a:solidFill>
              <a:srgbClr val="28465A"/>
            </a:solidFill>
            <a:prstDash val="dash"/>
          </a:ln>
        </p:spPr>
        <p:txBody>
          <a:bodyPr wrap="square" tIns="90000" bIns="90000" rtlCol="0" anchor="ctr">
            <a:spAutoFit/>
          </a:bodyPr>
          <a:lstStyle>
            <a:defPPr>
              <a:defRPr lang="de-DE"/>
            </a:defPPr>
            <a:lvl1pPr>
              <a:defRPr sz="900">
                <a:solidFill>
                  <a:srgbClr val="28465A"/>
                </a:solidFill>
              </a:defRPr>
            </a:lvl1pPr>
          </a:lstStyle>
          <a:p>
            <a:r>
              <a:rPr lang="fr-CH" dirty="0">
                <a:latin typeface="Arial" panose="020B0604020202020204" pitchFamily="34" charset="0"/>
                <a:cs typeface="Arial" panose="020B0604020202020204" pitchFamily="34" charset="0"/>
              </a:rPr>
              <a:t>Keystone</a:t>
            </a:r>
          </a:p>
        </p:txBody>
      </p:sp>
      <p:sp>
        <p:nvSpPr>
          <p:cNvPr id="3" name="Foliennummernplatzhalter 2">
            <a:extLst>
              <a:ext uri="{FF2B5EF4-FFF2-40B4-BE49-F238E27FC236}">
                <a16:creationId xmlns:a16="http://schemas.microsoft.com/office/drawing/2014/main" id="{18F03B30-02F0-4C7D-868B-FA1E0208EFA7}"/>
              </a:ext>
            </a:extLst>
          </p:cNvPr>
          <p:cNvSpPr>
            <a:spLocks noGrp="1"/>
          </p:cNvSpPr>
          <p:nvPr>
            <p:ph type="sldNum" sz="quarter" idx="4294967295"/>
          </p:nvPr>
        </p:nvSpPr>
        <p:spPr>
          <a:xfrm>
            <a:off x="11285220" y="6239119"/>
            <a:ext cx="350520" cy="365125"/>
          </a:xfrm>
        </p:spPr>
        <p:txBody>
          <a:bodyPr/>
          <a:lstStyle/>
          <a:p>
            <a:pPr algn="r"/>
            <a:fld id="{4D9E7F07-52BA-4676-A810-3F50F5451F27}" type="slidenum">
              <a:rPr lang="de-CH" smtClean="0"/>
              <a:pPr algn="r"/>
              <a:t>81</a:t>
            </a:fld>
            <a:endParaRPr lang="de-CH" dirty="0"/>
          </a:p>
        </p:txBody>
      </p:sp>
      <p:sp>
        <p:nvSpPr>
          <p:cNvPr id="4" name="Espace réservé de la date 3">
            <a:extLst>
              <a:ext uri="{FF2B5EF4-FFF2-40B4-BE49-F238E27FC236}">
                <a16:creationId xmlns:a16="http://schemas.microsoft.com/office/drawing/2014/main" id="{AC6BA064-05C1-4D63-BF4E-EA00F37BE6DA}"/>
              </a:ext>
            </a:extLst>
          </p:cNvPr>
          <p:cNvSpPr>
            <a:spLocks noGrp="1"/>
          </p:cNvSpPr>
          <p:nvPr>
            <p:ph type="dt" sz="half" idx="2"/>
          </p:nvPr>
        </p:nvSpPr>
        <p:spPr/>
        <p:txBody>
          <a:bodyPr/>
          <a:lstStyle/>
          <a:p>
            <a:r>
              <a:rPr lang="fr-FR"/>
              <a:t>Version du 02.03.2022</a:t>
            </a:r>
            <a:endParaRPr lang="fr-CH" dirty="0"/>
          </a:p>
        </p:txBody>
      </p:sp>
      <p:sp>
        <p:nvSpPr>
          <p:cNvPr id="7" name="Espace réservé du pied de page 6">
            <a:extLst>
              <a:ext uri="{FF2B5EF4-FFF2-40B4-BE49-F238E27FC236}">
                <a16:creationId xmlns:a16="http://schemas.microsoft.com/office/drawing/2014/main" id="{6894C42D-A142-45DD-A897-B041639DA75C}"/>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65456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DFC55085-9CD2-4C9B-A1B8-DD09A0E36E6A}"/>
              </a:ext>
            </a:extLst>
          </p:cNvPr>
          <p:cNvSpPr>
            <a:spLocks noGrp="1"/>
          </p:cNvSpPr>
          <p:nvPr>
            <p:ph type="body" sz="quarter" idx="10"/>
          </p:nvPr>
        </p:nvSpPr>
        <p:spPr>
          <a:xfrm>
            <a:off x="2278382" y="1700810"/>
            <a:ext cx="6409907" cy="432047"/>
          </a:xfrm>
        </p:spPr>
        <p:txBody>
          <a:bodyPr>
            <a:normAutofit lnSpcReduction="10000"/>
          </a:bodyPr>
          <a:lstStyle/>
          <a:p>
            <a:r>
              <a:rPr lang="fr-CH" dirty="0">
                <a:latin typeface="Arial" panose="020B0604020202020204" pitchFamily="34" charset="0"/>
              </a:rPr>
              <a:t>2.3 Droit à l’image cinématographique</a:t>
            </a:r>
          </a:p>
        </p:txBody>
      </p:sp>
      <p:sp>
        <p:nvSpPr>
          <p:cNvPr id="7" name="Inhaltsplatzhalter 2">
            <a:extLst>
              <a:ext uri="{FF2B5EF4-FFF2-40B4-BE49-F238E27FC236}">
                <a16:creationId xmlns:a16="http://schemas.microsoft.com/office/drawing/2014/main" id="{71C963C7-1805-45DD-96E5-AABD45D10C17}"/>
              </a:ext>
            </a:extLst>
          </p:cNvPr>
          <p:cNvSpPr txBox="1">
            <a:spLocks/>
          </p:cNvSpPr>
          <p:nvPr/>
        </p:nvSpPr>
        <p:spPr bwMode="auto">
          <a:xfrm>
            <a:off x="2135561" y="3004169"/>
            <a:ext cx="6840760" cy="784872"/>
          </a:xfrm>
          <a:prstGeom prst="rect">
            <a:avLst/>
          </a:prstGeom>
          <a:solidFill>
            <a:schemeClr val="bg1">
              <a:lumMod val="95000"/>
            </a:schemeClr>
          </a:solidFill>
          <a:ln>
            <a:noFill/>
          </a:ln>
          <a:effectLst/>
        </p:spPr>
        <p:txBody>
          <a:bodyPr vert="horz" wrap="square" lIns="90000" tIns="90000" rIns="90000" bIns="72000" numCol="1" anchor="ctr"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a:buFont typeface="Wingdings" panose="05000000000000000000" pitchFamily="2" charset="2"/>
              <a:buChar char="§"/>
            </a:pPr>
            <a:r>
              <a:rPr lang="fr-CH" dirty="0">
                <a:latin typeface="Arial" panose="020B0604020202020204" pitchFamily="34" charset="0"/>
                <a:cs typeface="Arial" panose="020B0604020202020204" pitchFamily="34" charset="0"/>
              </a:rPr>
              <a:t>Comment citer les sources de vidéos ?</a:t>
            </a:r>
          </a:p>
        </p:txBody>
      </p:sp>
      <p:sp>
        <p:nvSpPr>
          <p:cNvPr id="4" name="Foliennummernplatzhalter 5">
            <a:extLst>
              <a:ext uri="{FF2B5EF4-FFF2-40B4-BE49-F238E27FC236}">
                <a16:creationId xmlns:a16="http://schemas.microsoft.com/office/drawing/2014/main" id="{2B66B3D4-6ECE-4CF9-ABCB-5F3815EB7764}"/>
              </a:ext>
            </a:extLst>
          </p:cNvPr>
          <p:cNvSpPr txBox="1">
            <a:spLocks/>
          </p:cNvSpPr>
          <p:nvPr/>
        </p:nvSpPr>
        <p:spPr>
          <a:xfrm>
            <a:off x="11161713" y="6333490"/>
            <a:ext cx="342900" cy="365125"/>
          </a:xfrm>
          <a:prstGeom prst="rect">
            <a:avLst/>
          </a:prstGeom>
        </p:spPr>
        <p:txBody>
          <a:bodyPr vert="horz" lIns="91440" tIns="45720" rIns="91440" bIns="45720" rtlCol="0" anchor="ctr"/>
          <a:lstStyle>
            <a:defPPr>
              <a:defRPr lang="en-US"/>
            </a:defPPr>
            <a:lvl1pPr marL="0" algn="r" defTabSz="457200" rtl="0" eaLnBrk="1" latinLnBrk="0" hangingPunct="1">
              <a:defRPr sz="800" b="0" i="0" kern="1200" baseline="0">
                <a:solidFill>
                  <a:schemeClr val="tx1"/>
                </a:solidFill>
                <a:effectLst/>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CH" dirty="0"/>
              <a:t>83</a:t>
            </a:r>
          </a:p>
        </p:txBody>
      </p:sp>
      <p:sp>
        <p:nvSpPr>
          <p:cNvPr id="2" name="Espace réservé de la date 1">
            <a:extLst>
              <a:ext uri="{FF2B5EF4-FFF2-40B4-BE49-F238E27FC236}">
                <a16:creationId xmlns:a16="http://schemas.microsoft.com/office/drawing/2014/main" id="{6D3AFE66-4831-43D8-BCD5-76F27731548A}"/>
              </a:ext>
            </a:extLst>
          </p:cNvPr>
          <p:cNvSpPr>
            <a:spLocks noGrp="1"/>
          </p:cNvSpPr>
          <p:nvPr>
            <p:ph type="dt" sz="half" idx="2"/>
          </p:nvPr>
        </p:nvSpPr>
        <p:spPr/>
        <p:txBody>
          <a:bodyPr/>
          <a:lstStyle/>
          <a:p>
            <a:r>
              <a:rPr lang="fr-FR"/>
              <a:t>Version du 02.03.2022</a:t>
            </a:r>
            <a:endParaRPr lang="fr-CH" dirty="0"/>
          </a:p>
        </p:txBody>
      </p:sp>
      <p:sp>
        <p:nvSpPr>
          <p:cNvPr id="3" name="Espace réservé du pied de page 2">
            <a:extLst>
              <a:ext uri="{FF2B5EF4-FFF2-40B4-BE49-F238E27FC236}">
                <a16:creationId xmlns:a16="http://schemas.microsoft.com/office/drawing/2014/main" id="{21DCE304-730D-42CB-A0DA-F5AEB394BF1B}"/>
              </a:ext>
            </a:extLst>
          </p:cNvPr>
          <p:cNvSpPr>
            <a:spLocks noGrp="1"/>
          </p:cNvSpPr>
          <p:nvPr>
            <p:ph type="ftr" sz="quarter" idx="3"/>
          </p:nvPr>
        </p:nvSpPr>
        <p:spPr/>
        <p:txBody>
          <a:bodyPr/>
          <a:lstStyle/>
          <a:p>
            <a:r>
              <a:rPr lang="fr-FR"/>
              <a:t>COURS INTERENTREPRISES 1 / 3+1 / 2+1 / 18 Mois</a:t>
            </a:r>
            <a:endParaRPr lang="en-US" dirty="0"/>
          </a:p>
        </p:txBody>
      </p:sp>
      <p:sp>
        <p:nvSpPr>
          <p:cNvPr id="6" name="Espace réservé du numéro de diapositive 5">
            <a:extLst>
              <a:ext uri="{FF2B5EF4-FFF2-40B4-BE49-F238E27FC236}">
                <a16:creationId xmlns:a16="http://schemas.microsoft.com/office/drawing/2014/main" id="{FD5779C0-A96D-4AD3-810A-31CD193604EC}"/>
              </a:ext>
            </a:extLst>
          </p:cNvPr>
          <p:cNvSpPr>
            <a:spLocks noGrp="1"/>
          </p:cNvSpPr>
          <p:nvPr>
            <p:ph type="sldNum" sz="quarter" idx="4"/>
          </p:nvPr>
        </p:nvSpPr>
        <p:spPr/>
        <p:txBody>
          <a:bodyPr/>
          <a:lstStyle/>
          <a:p>
            <a:fld id="{D57F1E4F-1CFF-5643-939E-217C01CDF565}" type="slidenum">
              <a:rPr lang="en-US" smtClean="0"/>
              <a:pPr/>
              <a:t>82</a:t>
            </a:fld>
            <a:endParaRPr lang="en-US" dirty="0"/>
          </a:p>
        </p:txBody>
      </p:sp>
    </p:spTree>
    <p:extLst>
      <p:ext uri="{BB962C8B-B14F-4D97-AF65-F5344CB8AC3E}">
        <p14:creationId xmlns:p14="http://schemas.microsoft.com/office/powerpoint/2010/main" val="30143018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FAC74851-1AFC-4823-9545-C1659CFCBAE6}"/>
              </a:ext>
            </a:extLst>
          </p:cNvPr>
          <p:cNvPicPr>
            <a:picLocks noChangeAspect="1"/>
          </p:cNvPicPr>
          <p:nvPr/>
        </p:nvPicPr>
        <p:blipFill rotWithShape="1">
          <a:blip r:embed="rId3"/>
          <a:srcRect r="9501"/>
          <a:stretch/>
        </p:blipFill>
        <p:spPr>
          <a:xfrm>
            <a:off x="7752185" y="3736877"/>
            <a:ext cx="2131415" cy="1184889"/>
          </a:xfrm>
          <a:prstGeom prst="rect">
            <a:avLst/>
          </a:prstGeom>
        </p:spPr>
      </p:pic>
      <p:pic>
        <p:nvPicPr>
          <p:cNvPr id="4" name="Grafik 3">
            <a:extLst>
              <a:ext uri="{FF2B5EF4-FFF2-40B4-BE49-F238E27FC236}">
                <a16:creationId xmlns:a16="http://schemas.microsoft.com/office/drawing/2014/main" id="{E54DCCBF-867B-4183-8229-E6B2DE161B79}"/>
              </a:ext>
            </a:extLst>
          </p:cNvPr>
          <p:cNvPicPr>
            <a:picLocks noChangeAspect="1"/>
          </p:cNvPicPr>
          <p:nvPr/>
        </p:nvPicPr>
        <p:blipFill>
          <a:blip r:embed="rId4"/>
          <a:stretch>
            <a:fillRect/>
          </a:stretch>
        </p:blipFill>
        <p:spPr>
          <a:xfrm>
            <a:off x="2340820" y="3736930"/>
            <a:ext cx="2250374" cy="1236070"/>
          </a:xfrm>
          <a:prstGeom prst="rect">
            <a:avLst/>
          </a:prstGeom>
        </p:spPr>
      </p:pic>
      <p:sp>
        <p:nvSpPr>
          <p:cNvPr id="2" name="Titel 1">
            <a:extLst>
              <a:ext uri="{FF2B5EF4-FFF2-40B4-BE49-F238E27FC236}">
                <a16:creationId xmlns:a16="http://schemas.microsoft.com/office/drawing/2014/main" id="{D9493BDF-B37B-4CF8-A415-44DD2EA4F0B6}"/>
              </a:ext>
            </a:extLst>
          </p:cNvPr>
          <p:cNvSpPr>
            <a:spLocks noGrp="1"/>
          </p:cNvSpPr>
          <p:nvPr>
            <p:ph type="title"/>
          </p:nvPr>
        </p:nvSpPr>
        <p:spPr/>
        <p:txBody>
          <a:bodyPr/>
          <a:lstStyle/>
          <a:p>
            <a:r>
              <a:rPr lang="fr-CH" dirty="0"/>
              <a:t>Matériel vidéo</a:t>
            </a:r>
          </a:p>
        </p:txBody>
      </p:sp>
      <p:sp>
        <p:nvSpPr>
          <p:cNvPr id="3" name="Inhaltsplatzhalter 2">
            <a:extLst>
              <a:ext uri="{FF2B5EF4-FFF2-40B4-BE49-F238E27FC236}">
                <a16:creationId xmlns:a16="http://schemas.microsoft.com/office/drawing/2014/main" id="{9C70CD2B-2AC1-44FC-A022-D2036EAA585A}"/>
              </a:ext>
            </a:extLst>
          </p:cNvPr>
          <p:cNvSpPr>
            <a:spLocks noGrp="1"/>
          </p:cNvSpPr>
          <p:nvPr>
            <p:ph idx="1"/>
          </p:nvPr>
        </p:nvSpPr>
        <p:spPr>
          <a:xfrm>
            <a:off x="4871864" y="1221105"/>
            <a:ext cx="5110336" cy="584775"/>
          </a:xfrm>
          <a:solidFill>
            <a:schemeClr val="tx2">
              <a:lumMod val="20000"/>
              <a:lumOff val="80000"/>
            </a:schemeClr>
          </a:solidFill>
        </p:spPr>
        <p:txBody>
          <a:bodyPr vert="horz" lIns="360000" tIns="90000" rIns="90000" bIns="90000" rtlCol="0" anchor="t">
            <a:noAutofit/>
          </a:bodyPr>
          <a:lstStyle/>
          <a:p>
            <a:pPr marL="0" indent="0">
              <a:spcAft>
                <a:spcPts val="0"/>
              </a:spcAft>
              <a:buNone/>
            </a:pPr>
            <a:r>
              <a:rPr lang="fr-CH" sz="1000" dirty="0"/>
              <a:t>Droits à la propre image</a:t>
            </a:r>
          </a:p>
          <a:p>
            <a:pPr marL="0" indent="0">
              <a:spcBef>
                <a:spcPts val="0"/>
              </a:spcBef>
              <a:buNone/>
            </a:pPr>
            <a:r>
              <a:rPr lang="fr-CH" sz="1000" dirty="0"/>
              <a:t>Pour le matériel vidéo, les mêmes droits de la personnalité sont applicables pour que pour les photos.</a:t>
            </a:r>
          </a:p>
        </p:txBody>
      </p:sp>
      <p:sp>
        <p:nvSpPr>
          <p:cNvPr id="8" name="Textfeld 7">
            <a:extLst>
              <a:ext uri="{FF2B5EF4-FFF2-40B4-BE49-F238E27FC236}">
                <a16:creationId xmlns:a16="http://schemas.microsoft.com/office/drawing/2014/main" id="{123F5909-AC28-4DBC-ADA3-5A4C5B30AD2B}"/>
              </a:ext>
            </a:extLst>
          </p:cNvPr>
          <p:cNvSpPr txBox="1"/>
          <p:nvPr/>
        </p:nvSpPr>
        <p:spPr>
          <a:xfrm>
            <a:off x="2358270" y="4428402"/>
            <a:ext cx="2184327" cy="584775"/>
          </a:xfrm>
          <a:prstGeom prst="rect">
            <a:avLst/>
          </a:prstGeom>
          <a:noFill/>
        </p:spPr>
        <p:txBody>
          <a:bodyPr wrap="square" rtlCol="0">
            <a:spAutoFit/>
          </a:bodyPr>
          <a:lstStyle/>
          <a:p>
            <a:r>
              <a:rPr lang="fr-CH" sz="1600" b="1" dirty="0">
                <a:solidFill>
                  <a:schemeClr val="bg1"/>
                </a:solidFill>
                <a:latin typeface="+mj-lt"/>
              </a:rPr>
              <a:t>VIDÉO</a:t>
            </a:r>
            <a:br>
              <a:rPr lang="fr-CH" sz="1600" b="1" dirty="0">
                <a:solidFill>
                  <a:schemeClr val="bg1"/>
                </a:solidFill>
                <a:latin typeface="+mj-lt"/>
              </a:rPr>
            </a:br>
            <a:r>
              <a:rPr lang="fr-CH" sz="800" b="1" dirty="0">
                <a:solidFill>
                  <a:schemeClr val="bg1"/>
                </a:solidFill>
                <a:latin typeface="+mj-lt"/>
              </a:rPr>
              <a:t>«</a:t>
            </a:r>
            <a:r>
              <a:rPr lang="fr-FR" sz="800" b="1" dirty="0">
                <a:solidFill>
                  <a:schemeClr val="bg1"/>
                </a:solidFill>
                <a:latin typeface="+mj-lt"/>
              </a:rPr>
              <a:t>Deux minutes pour comprendre le développement durable</a:t>
            </a:r>
            <a:r>
              <a:rPr lang="fr-CH" sz="800" b="1" dirty="0">
                <a:solidFill>
                  <a:schemeClr val="bg1"/>
                </a:solidFill>
                <a:latin typeface="+mj-lt"/>
              </a:rPr>
              <a:t>»</a:t>
            </a:r>
          </a:p>
        </p:txBody>
      </p:sp>
      <p:sp>
        <p:nvSpPr>
          <p:cNvPr id="10" name="Inhaltsplatzhalter 2">
            <a:extLst>
              <a:ext uri="{FF2B5EF4-FFF2-40B4-BE49-F238E27FC236}">
                <a16:creationId xmlns:a16="http://schemas.microsoft.com/office/drawing/2014/main" id="{8174655C-FDF3-4340-A7E5-9678AC578CD3}"/>
              </a:ext>
            </a:extLst>
          </p:cNvPr>
          <p:cNvSpPr txBox="1">
            <a:spLocks/>
          </p:cNvSpPr>
          <p:nvPr/>
        </p:nvSpPr>
        <p:spPr bwMode="auto">
          <a:xfrm>
            <a:off x="2306622" y="1868400"/>
            <a:ext cx="7696200" cy="1571791"/>
          </a:xfrm>
          <a:prstGeom prst="rect">
            <a:avLst/>
          </a:prstGeom>
          <a:solidFill>
            <a:schemeClr val="bg1">
              <a:lumMod val="9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90000" rIns="90000" bIns="9000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marL="0" indent="0">
              <a:spcAft>
                <a:spcPts val="300"/>
              </a:spcAft>
              <a:buNone/>
            </a:pPr>
            <a:r>
              <a:rPr lang="fr-CH" b="1" dirty="0">
                <a:latin typeface="Arial" panose="020B0604020202020204" pitchFamily="34" charset="0"/>
                <a:cs typeface="Arial" panose="020B0604020202020204" pitchFamily="34" charset="0"/>
              </a:rPr>
              <a:t>Indication de la source du matériel vidéo</a:t>
            </a:r>
          </a:p>
          <a:p>
            <a:pPr>
              <a:spcAft>
                <a:spcPts val="300"/>
              </a:spcAft>
              <a:buFont typeface="Wingdings" panose="05000000000000000000" pitchFamily="2" charset="2"/>
              <a:buChar char="§"/>
            </a:pPr>
            <a:r>
              <a:rPr lang="fr-CH" dirty="0">
                <a:latin typeface="Arial" panose="020B0604020202020204" pitchFamily="34" charset="0"/>
                <a:cs typeface="Arial" panose="020B0604020202020204" pitchFamily="34" charset="0"/>
              </a:rPr>
              <a:t>Auteur : propriétaire légal de la vidéo, de la production cinématographique</a:t>
            </a:r>
            <a:br>
              <a:rPr lang="fr-CH" dirty="0">
                <a:latin typeface="Arial" panose="020B0604020202020204" pitchFamily="34" charset="0"/>
                <a:cs typeface="Arial" panose="020B0604020202020204" pitchFamily="34" charset="0"/>
              </a:rPr>
            </a:br>
            <a:r>
              <a:rPr lang="fr-CH" dirty="0">
                <a:latin typeface="Arial" panose="020B0604020202020204" pitchFamily="34" charset="0"/>
                <a:cs typeface="Arial" panose="020B0604020202020204" pitchFamily="34" charset="0"/>
              </a:rPr>
              <a:t>ou nom du producteur</a:t>
            </a:r>
          </a:p>
          <a:p>
            <a:pPr>
              <a:spcAft>
                <a:spcPts val="300"/>
              </a:spcAft>
              <a:buFont typeface="Wingdings" panose="05000000000000000000" pitchFamily="2" charset="2"/>
              <a:buChar char="§"/>
            </a:pPr>
            <a:r>
              <a:rPr lang="fr-CH" dirty="0">
                <a:latin typeface="Arial" panose="020B0604020202020204" pitchFamily="34" charset="0"/>
                <a:cs typeface="Arial" panose="020B0604020202020204" pitchFamily="34" charset="0"/>
              </a:rPr>
              <a:t>Année de publication</a:t>
            </a:r>
          </a:p>
          <a:p>
            <a:pPr>
              <a:spcAft>
                <a:spcPts val="300"/>
              </a:spcAft>
              <a:buFont typeface="Wingdings" panose="05000000000000000000" pitchFamily="2" charset="2"/>
              <a:buChar char="§"/>
            </a:pPr>
            <a:r>
              <a:rPr lang="fr-CH" dirty="0">
                <a:latin typeface="Arial" panose="020B0604020202020204" pitchFamily="34" charset="0"/>
                <a:cs typeface="Arial" panose="020B0604020202020204" pitchFamily="34" charset="0"/>
              </a:rPr>
              <a:t>URL + consulté le [date] </a:t>
            </a:r>
          </a:p>
        </p:txBody>
      </p:sp>
      <p:sp>
        <p:nvSpPr>
          <p:cNvPr id="11" name="Textfeld 10">
            <a:extLst>
              <a:ext uri="{FF2B5EF4-FFF2-40B4-BE49-F238E27FC236}">
                <a16:creationId xmlns:a16="http://schemas.microsoft.com/office/drawing/2014/main" id="{7322918C-EDFF-4F14-8D8B-29BA08F009EB}"/>
              </a:ext>
            </a:extLst>
          </p:cNvPr>
          <p:cNvSpPr txBox="1"/>
          <p:nvPr/>
        </p:nvSpPr>
        <p:spPr>
          <a:xfrm>
            <a:off x="2306622" y="5202161"/>
            <a:ext cx="2284572" cy="891134"/>
          </a:xfrm>
          <a:prstGeom prst="rect">
            <a:avLst/>
          </a:prstGeom>
          <a:noFill/>
          <a:ln>
            <a:solidFill>
              <a:srgbClr val="28465A"/>
            </a:solidFill>
            <a:prstDash val="dash"/>
          </a:ln>
        </p:spPr>
        <p:txBody>
          <a:bodyPr wrap="square" rtlCol="0">
            <a:noAutofit/>
          </a:bodyPr>
          <a:lstStyle>
            <a:defPPr>
              <a:defRPr lang="de-DE"/>
            </a:defPPr>
            <a:lvl1pPr algn="ctr">
              <a:defRPr sz="900">
                <a:solidFill>
                  <a:srgbClr val="28465A"/>
                </a:solidFill>
              </a:defRPr>
            </a:lvl1pPr>
          </a:lstStyle>
          <a:p>
            <a:pPr algn="l"/>
            <a:r>
              <a:rPr lang="fr-FR" dirty="0">
                <a:latin typeface="Arial" panose="020B0604020202020204" pitchFamily="34" charset="0"/>
                <a:cs typeface="Arial" panose="020B0604020202020204" pitchFamily="34" charset="0"/>
              </a:rPr>
              <a:t>« Deux minutes pour comprendre le développement durable »</a:t>
            </a:r>
          </a:p>
          <a:p>
            <a:pPr algn="l"/>
            <a:r>
              <a:rPr lang="fr-CH" dirty="0">
                <a:latin typeface="Arial" panose="020B0604020202020204" pitchFamily="34" charset="0"/>
                <a:cs typeface="Arial" panose="020B0604020202020204" pitchFamily="34" charset="0"/>
                <a:hlinkClick r:id="rId5"/>
              </a:rPr>
              <a:t>https://www.youtube.com/watch?reload=9&amp;v=VAPfpaTwp_A</a:t>
            </a:r>
            <a:r>
              <a:rPr lang="fr-CH" dirty="0">
                <a:latin typeface="Arial" panose="020B0604020202020204" pitchFamily="34" charset="0"/>
                <a:cs typeface="Arial" panose="020B0604020202020204" pitchFamily="34" charset="0"/>
              </a:rPr>
              <a:t> </a:t>
            </a:r>
            <a:br>
              <a:rPr lang="fr-CH" dirty="0">
                <a:latin typeface="Arial" panose="020B0604020202020204" pitchFamily="34" charset="0"/>
                <a:cs typeface="Arial" panose="020B0604020202020204" pitchFamily="34" charset="0"/>
              </a:rPr>
            </a:br>
            <a:r>
              <a:rPr lang="fr-CH" dirty="0">
                <a:latin typeface="Arial" panose="020B0604020202020204" pitchFamily="34" charset="0"/>
                <a:cs typeface="Arial" panose="020B0604020202020204" pitchFamily="34" charset="0"/>
              </a:rPr>
              <a:t>Consulté le: 18.08.2018</a:t>
            </a:r>
          </a:p>
        </p:txBody>
      </p:sp>
      <p:sp>
        <p:nvSpPr>
          <p:cNvPr id="14" name="Textfeld 13">
            <a:extLst>
              <a:ext uri="{FF2B5EF4-FFF2-40B4-BE49-F238E27FC236}">
                <a16:creationId xmlns:a16="http://schemas.microsoft.com/office/drawing/2014/main" id="{6EA999A6-B0D3-411C-BB92-A4A4A486C819}"/>
              </a:ext>
            </a:extLst>
          </p:cNvPr>
          <p:cNvSpPr txBox="1"/>
          <p:nvPr/>
        </p:nvSpPr>
        <p:spPr>
          <a:xfrm>
            <a:off x="5165288" y="5202161"/>
            <a:ext cx="2167638" cy="891135"/>
          </a:xfrm>
          <a:prstGeom prst="rect">
            <a:avLst/>
          </a:prstGeom>
          <a:noFill/>
          <a:ln>
            <a:solidFill>
              <a:srgbClr val="28465A"/>
            </a:solidFill>
            <a:prstDash val="dash"/>
          </a:ln>
        </p:spPr>
        <p:txBody>
          <a:bodyPr wrap="square" rtlCol="0">
            <a:noAutofit/>
          </a:bodyPr>
          <a:lstStyle>
            <a:defPPr>
              <a:defRPr lang="de-DE"/>
            </a:defPPr>
            <a:lvl1pPr algn="ctr">
              <a:defRPr sz="900">
                <a:solidFill>
                  <a:srgbClr val="28465A"/>
                </a:solidFill>
              </a:defRPr>
            </a:lvl1pPr>
          </a:lstStyle>
          <a:p>
            <a:pPr algn="l"/>
            <a:r>
              <a:rPr lang="fr-CH" dirty="0">
                <a:latin typeface="Arial" panose="020B0604020202020204" pitchFamily="34" charset="0"/>
                <a:cs typeface="Arial" panose="020B0604020202020204" pitchFamily="34" charset="0"/>
              </a:rPr>
              <a:t>«</a:t>
            </a:r>
            <a:r>
              <a:rPr lang="fr-FR" dirty="0" err="1">
                <a:latin typeface="Arial" panose="020B0604020202020204" pitchFamily="34" charset="0"/>
                <a:cs typeface="Arial" panose="020B0604020202020204" pitchFamily="34" charset="0"/>
              </a:rPr>
              <a:t>Appenzeller</a:t>
            </a:r>
            <a:r>
              <a:rPr lang="fr-FR" dirty="0">
                <a:latin typeface="Arial" panose="020B0604020202020204" pitchFamily="34" charset="0"/>
                <a:cs typeface="Arial" panose="020B0604020202020204" pitchFamily="34" charset="0"/>
              </a:rPr>
              <a:t> Fromage - Banque - France - 2016</a:t>
            </a:r>
            <a:r>
              <a:rPr lang="fr-CH" dirty="0">
                <a:latin typeface="Arial" panose="020B0604020202020204" pitchFamily="34" charset="0"/>
                <a:cs typeface="Arial" panose="020B0604020202020204" pitchFamily="34" charset="0"/>
              </a:rPr>
              <a:t>» </a:t>
            </a:r>
          </a:p>
          <a:p>
            <a:pPr algn="l"/>
            <a:r>
              <a:rPr lang="fr-CH" dirty="0">
                <a:latin typeface="Arial" panose="020B0604020202020204" pitchFamily="34" charset="0"/>
                <a:cs typeface="Arial" panose="020B0604020202020204" pitchFamily="34" charset="0"/>
                <a:hlinkClick r:id="rId6"/>
              </a:rPr>
              <a:t>https://www.youtube.com/watch?v=IOL4P0PSfRI</a:t>
            </a:r>
            <a:r>
              <a:rPr lang="fr-CH" dirty="0">
                <a:latin typeface="Arial" panose="020B0604020202020204" pitchFamily="34" charset="0"/>
                <a:cs typeface="Arial" panose="020B0604020202020204" pitchFamily="34" charset="0"/>
              </a:rPr>
              <a:t>  </a:t>
            </a:r>
          </a:p>
          <a:p>
            <a:pPr algn="l"/>
            <a:r>
              <a:rPr lang="fr-CH" dirty="0">
                <a:latin typeface="Arial" panose="020B0604020202020204" pitchFamily="34" charset="0"/>
                <a:cs typeface="Arial" panose="020B0604020202020204" pitchFamily="34" charset="0"/>
              </a:rPr>
              <a:t>Consulté le: 18.08.2018</a:t>
            </a:r>
          </a:p>
        </p:txBody>
      </p:sp>
      <p:grpSp>
        <p:nvGrpSpPr>
          <p:cNvPr id="5" name="Gruppieren 4">
            <a:extLst>
              <a:ext uri="{FF2B5EF4-FFF2-40B4-BE49-F238E27FC236}">
                <a16:creationId xmlns:a16="http://schemas.microsoft.com/office/drawing/2014/main" id="{69020746-39C0-44D7-A1ED-69467261C2F6}"/>
              </a:ext>
            </a:extLst>
          </p:cNvPr>
          <p:cNvGrpSpPr/>
          <p:nvPr/>
        </p:nvGrpSpPr>
        <p:grpSpPr>
          <a:xfrm>
            <a:off x="5165288" y="3722193"/>
            <a:ext cx="2170326" cy="1375257"/>
            <a:chOff x="3641288" y="3430606"/>
            <a:chExt cx="2170326" cy="1375257"/>
          </a:xfrm>
        </p:grpSpPr>
        <p:pic>
          <p:nvPicPr>
            <p:cNvPr id="16" name="Grafik 15">
              <a:extLst>
                <a:ext uri="{FF2B5EF4-FFF2-40B4-BE49-F238E27FC236}">
                  <a16:creationId xmlns:a16="http://schemas.microsoft.com/office/drawing/2014/main" id="{04F61127-A05E-4362-99E1-AB3F791563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41288" y="3430606"/>
              <a:ext cx="2167638" cy="1375257"/>
            </a:xfrm>
            <a:prstGeom prst="rect">
              <a:avLst/>
            </a:prstGeom>
          </p:spPr>
        </p:pic>
        <p:sp>
          <p:nvSpPr>
            <p:cNvPr id="17" name="Rechteck 16">
              <a:extLst>
                <a:ext uri="{FF2B5EF4-FFF2-40B4-BE49-F238E27FC236}">
                  <a16:creationId xmlns:a16="http://schemas.microsoft.com/office/drawing/2014/main" id="{1AF17BD1-6940-489A-8CF5-3E04E8216420}"/>
                </a:ext>
              </a:extLst>
            </p:cNvPr>
            <p:cNvSpPr/>
            <p:nvPr/>
          </p:nvSpPr>
          <p:spPr>
            <a:xfrm>
              <a:off x="3643976" y="4045404"/>
              <a:ext cx="2167638" cy="584775"/>
            </a:xfrm>
            <a:prstGeom prst="rect">
              <a:avLst/>
            </a:prstGeom>
          </p:spPr>
          <p:txBody>
            <a:bodyPr wrap="square">
              <a:spAutoFit/>
            </a:bodyPr>
            <a:lstStyle/>
            <a:p>
              <a:r>
                <a:rPr lang="fr-CH" sz="1600" b="1" dirty="0">
                  <a:solidFill>
                    <a:schemeClr val="bg1"/>
                  </a:solidFill>
                </a:rPr>
                <a:t>VIDÉO</a:t>
              </a:r>
              <a:br>
                <a:rPr lang="fr-CH" sz="4400" b="1" dirty="0">
                  <a:solidFill>
                    <a:schemeClr val="bg1"/>
                  </a:solidFill>
                </a:rPr>
              </a:br>
              <a:r>
                <a:rPr lang="fr-CH" sz="800" b="1" dirty="0">
                  <a:solidFill>
                    <a:schemeClr val="bg1"/>
                  </a:solidFill>
                </a:rPr>
                <a:t>«</a:t>
              </a:r>
              <a:r>
                <a:rPr lang="fr-FR" sz="800" b="1" dirty="0" err="1">
                  <a:solidFill>
                    <a:schemeClr val="bg1"/>
                  </a:solidFill>
                </a:rPr>
                <a:t>Appenzeller</a:t>
              </a:r>
              <a:r>
                <a:rPr lang="fr-FR" sz="800" b="1" dirty="0">
                  <a:solidFill>
                    <a:schemeClr val="bg1"/>
                  </a:solidFill>
                </a:rPr>
                <a:t> Fromage - Banque - France - 2016</a:t>
              </a:r>
              <a:r>
                <a:rPr lang="fr-CH" sz="800" b="1" dirty="0">
                  <a:solidFill>
                    <a:schemeClr val="bg1"/>
                  </a:solidFill>
                </a:rPr>
                <a:t>»</a:t>
              </a:r>
            </a:p>
          </p:txBody>
        </p:sp>
      </p:grpSp>
      <p:sp>
        <p:nvSpPr>
          <p:cNvPr id="18" name="Rechteck 17">
            <a:extLst>
              <a:ext uri="{FF2B5EF4-FFF2-40B4-BE49-F238E27FC236}">
                <a16:creationId xmlns:a16="http://schemas.microsoft.com/office/drawing/2014/main" id="{7D1A9D0D-A7E6-41DD-95CD-4F8FE25270DF}"/>
              </a:ext>
            </a:extLst>
          </p:cNvPr>
          <p:cNvSpPr/>
          <p:nvPr/>
        </p:nvSpPr>
        <p:spPr>
          <a:xfrm>
            <a:off x="7752185" y="3736876"/>
            <a:ext cx="2131415" cy="707886"/>
          </a:xfrm>
          <a:prstGeom prst="rect">
            <a:avLst/>
          </a:prstGeom>
        </p:spPr>
        <p:txBody>
          <a:bodyPr wrap="square">
            <a:spAutoFit/>
          </a:bodyPr>
          <a:lstStyle/>
          <a:p>
            <a:r>
              <a:rPr lang="fr-CH" sz="1600" b="1" dirty="0">
                <a:solidFill>
                  <a:schemeClr val="tx1">
                    <a:lumMod val="75000"/>
                    <a:lumOff val="25000"/>
                  </a:schemeClr>
                </a:solidFill>
              </a:rPr>
              <a:t>VIDÉO</a:t>
            </a:r>
            <a:br>
              <a:rPr lang="fr-CH" sz="9600" b="1" dirty="0">
                <a:solidFill>
                  <a:schemeClr val="tx1">
                    <a:lumMod val="75000"/>
                    <a:lumOff val="25000"/>
                  </a:schemeClr>
                </a:solidFill>
              </a:rPr>
            </a:br>
            <a:r>
              <a:rPr lang="fr-CH" sz="800" b="1" dirty="0">
                <a:solidFill>
                  <a:schemeClr val="tx1">
                    <a:lumMod val="75000"/>
                    <a:lumOff val="25000"/>
                  </a:schemeClr>
                </a:solidFill>
              </a:rPr>
              <a:t>«</a:t>
            </a:r>
            <a:r>
              <a:rPr lang="fr-FR" sz="800" b="1" dirty="0">
                <a:solidFill>
                  <a:schemeClr val="tx1">
                    <a:lumMod val="75000"/>
                    <a:lumOff val="25000"/>
                  </a:schemeClr>
                </a:solidFill>
              </a:rPr>
              <a:t>La crise des </a:t>
            </a:r>
            <a:r>
              <a:rPr lang="fr-FR" sz="800" b="1" dirty="0" err="1">
                <a:solidFill>
                  <a:schemeClr val="tx1">
                    <a:lumMod val="75000"/>
                    <a:lumOff val="25000"/>
                  </a:schemeClr>
                </a:solidFill>
              </a:rPr>
              <a:t>subprimes</a:t>
            </a:r>
            <a:r>
              <a:rPr lang="fr-FR" sz="800" b="1" dirty="0">
                <a:solidFill>
                  <a:schemeClr val="tx1">
                    <a:lumMod val="75000"/>
                    <a:lumOff val="25000"/>
                  </a:schemeClr>
                </a:solidFill>
              </a:rPr>
              <a:t> 2nde </a:t>
            </a:r>
          </a:p>
          <a:p>
            <a:r>
              <a:rPr lang="fr-FR" sz="800" b="1" dirty="0">
                <a:solidFill>
                  <a:schemeClr val="tx1">
                    <a:lumMod val="75000"/>
                    <a:lumOff val="25000"/>
                  </a:schemeClr>
                </a:solidFill>
              </a:rPr>
              <a:t>partie: Crise des emprunteurs »</a:t>
            </a:r>
            <a:endParaRPr lang="fr-CH" sz="800" b="1" dirty="0">
              <a:solidFill>
                <a:schemeClr val="tx1">
                  <a:lumMod val="75000"/>
                  <a:lumOff val="25000"/>
                </a:schemeClr>
              </a:solidFill>
            </a:endParaRPr>
          </a:p>
          <a:p>
            <a:endParaRPr lang="de-CH" sz="800" b="1" dirty="0">
              <a:solidFill>
                <a:schemeClr val="bg1"/>
              </a:solidFill>
            </a:endParaRPr>
          </a:p>
        </p:txBody>
      </p:sp>
      <p:sp>
        <p:nvSpPr>
          <p:cNvPr id="19" name="Textfeld 18">
            <a:extLst>
              <a:ext uri="{FF2B5EF4-FFF2-40B4-BE49-F238E27FC236}">
                <a16:creationId xmlns:a16="http://schemas.microsoft.com/office/drawing/2014/main" id="{757FC390-9817-4BBF-A71F-6B97D7F0AB8E}"/>
              </a:ext>
            </a:extLst>
          </p:cNvPr>
          <p:cNvSpPr txBox="1"/>
          <p:nvPr/>
        </p:nvSpPr>
        <p:spPr>
          <a:xfrm>
            <a:off x="7753964" y="5202160"/>
            <a:ext cx="2131414" cy="891136"/>
          </a:xfrm>
          <a:prstGeom prst="rect">
            <a:avLst/>
          </a:prstGeom>
          <a:noFill/>
          <a:ln>
            <a:solidFill>
              <a:srgbClr val="28465A"/>
            </a:solidFill>
            <a:prstDash val="dash"/>
          </a:ln>
        </p:spPr>
        <p:txBody>
          <a:bodyPr wrap="square" rtlCol="0">
            <a:noAutofit/>
          </a:bodyPr>
          <a:lstStyle>
            <a:defPPr>
              <a:defRPr lang="de-DE"/>
            </a:defPPr>
            <a:lvl1pPr algn="ctr">
              <a:defRPr sz="900">
                <a:solidFill>
                  <a:srgbClr val="28465A"/>
                </a:solidFill>
              </a:defRPr>
            </a:lvl1pPr>
          </a:lstStyle>
          <a:p>
            <a:pPr algn="l"/>
            <a:r>
              <a:rPr lang="fr-CH" dirty="0">
                <a:latin typeface="Arial" panose="020B0604020202020204" pitchFamily="34" charset="0"/>
                <a:cs typeface="Arial" panose="020B0604020202020204" pitchFamily="34" charset="0"/>
              </a:rPr>
              <a:t>Benedikt Martini. «</a:t>
            </a:r>
            <a:r>
              <a:rPr lang="fr-FR" dirty="0">
                <a:latin typeface="Arial" panose="020B0604020202020204" pitchFamily="34" charset="0"/>
                <a:cs typeface="Arial" panose="020B0604020202020204" pitchFamily="34" charset="0"/>
              </a:rPr>
              <a:t>La crise des </a:t>
            </a:r>
            <a:r>
              <a:rPr lang="fr-FR" dirty="0" err="1">
                <a:latin typeface="Arial" panose="020B0604020202020204" pitchFamily="34" charset="0"/>
                <a:cs typeface="Arial" panose="020B0604020202020204" pitchFamily="34" charset="0"/>
              </a:rPr>
              <a:t>subprimes</a:t>
            </a:r>
            <a:r>
              <a:rPr lang="fr-FR" dirty="0">
                <a:latin typeface="Arial" panose="020B0604020202020204" pitchFamily="34" charset="0"/>
                <a:cs typeface="Arial" panose="020B0604020202020204" pitchFamily="34" charset="0"/>
              </a:rPr>
              <a:t> 2nde partie: Crise des emprunteurs</a:t>
            </a:r>
            <a:r>
              <a:rPr lang="fr-CH" dirty="0">
                <a:latin typeface="Arial" panose="020B0604020202020204" pitchFamily="34" charset="0"/>
                <a:cs typeface="Arial" panose="020B0604020202020204" pitchFamily="34" charset="0"/>
              </a:rPr>
              <a:t>» </a:t>
            </a:r>
          </a:p>
          <a:p>
            <a:pPr algn="l"/>
            <a:r>
              <a:rPr lang="fr-CH" dirty="0">
                <a:latin typeface="Arial" panose="020B0604020202020204" pitchFamily="34" charset="0"/>
                <a:cs typeface="Arial" panose="020B0604020202020204" pitchFamily="34" charset="0"/>
                <a:hlinkClick r:id="rId8"/>
              </a:rPr>
              <a:t>https://www.youtube.com/watch?v=z0vdPo34WPI</a:t>
            </a:r>
            <a:r>
              <a:rPr lang="fr-CH" dirty="0">
                <a:latin typeface="Arial" panose="020B0604020202020204" pitchFamily="34" charset="0"/>
                <a:cs typeface="Arial" panose="020B0604020202020204" pitchFamily="34" charset="0"/>
              </a:rPr>
              <a:t> </a:t>
            </a:r>
          </a:p>
          <a:p>
            <a:pPr algn="l"/>
            <a:r>
              <a:rPr lang="fr-CH" dirty="0">
                <a:latin typeface="Arial" panose="020B0604020202020204" pitchFamily="34" charset="0"/>
                <a:cs typeface="Arial" panose="020B0604020202020204" pitchFamily="34" charset="0"/>
              </a:rPr>
              <a:t>Consulté le: 18.08.2018</a:t>
            </a:r>
          </a:p>
        </p:txBody>
      </p:sp>
      <p:sp>
        <p:nvSpPr>
          <p:cNvPr id="9" name="Foliennummernplatzhalter 8">
            <a:extLst>
              <a:ext uri="{FF2B5EF4-FFF2-40B4-BE49-F238E27FC236}">
                <a16:creationId xmlns:a16="http://schemas.microsoft.com/office/drawing/2014/main" id="{03DFC0E6-ACEF-413D-A2BA-9A236E52249A}"/>
              </a:ext>
            </a:extLst>
          </p:cNvPr>
          <p:cNvSpPr>
            <a:spLocks noGrp="1"/>
          </p:cNvSpPr>
          <p:nvPr>
            <p:ph type="sldNum" sz="quarter" idx="4294967295"/>
          </p:nvPr>
        </p:nvSpPr>
        <p:spPr>
          <a:xfrm>
            <a:off x="11161713" y="6173470"/>
            <a:ext cx="304800" cy="365125"/>
          </a:xfrm>
        </p:spPr>
        <p:txBody>
          <a:bodyPr/>
          <a:lstStyle/>
          <a:p>
            <a:pPr algn="r"/>
            <a:fld id="{4D9E7F07-52BA-4676-A810-3F50F5451F27}" type="slidenum">
              <a:rPr lang="de-CH" smtClean="0"/>
              <a:pPr algn="r"/>
              <a:t>83</a:t>
            </a:fld>
            <a:endParaRPr lang="de-CH" dirty="0"/>
          </a:p>
        </p:txBody>
      </p:sp>
      <p:sp>
        <p:nvSpPr>
          <p:cNvPr id="22" name="Pfeil: nach unten 21">
            <a:extLst>
              <a:ext uri="{FF2B5EF4-FFF2-40B4-BE49-F238E27FC236}">
                <a16:creationId xmlns:a16="http://schemas.microsoft.com/office/drawing/2014/main" id="{9D551DA5-533C-4962-A81A-74CAEF4FCCD1}"/>
              </a:ext>
            </a:extLst>
          </p:cNvPr>
          <p:cNvSpPr/>
          <p:nvPr/>
        </p:nvSpPr>
        <p:spPr>
          <a:xfrm rot="16200000">
            <a:off x="4841252" y="1275580"/>
            <a:ext cx="288032" cy="36004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dirty="0">
              <a:solidFill>
                <a:schemeClr val="tx1"/>
              </a:solidFill>
            </a:endParaRPr>
          </a:p>
        </p:txBody>
      </p:sp>
      <p:sp>
        <p:nvSpPr>
          <p:cNvPr id="6" name="Espace réservé de la date 5">
            <a:extLst>
              <a:ext uri="{FF2B5EF4-FFF2-40B4-BE49-F238E27FC236}">
                <a16:creationId xmlns:a16="http://schemas.microsoft.com/office/drawing/2014/main" id="{E5D592BF-17D1-45B6-A421-B894F6EEE47A}"/>
              </a:ext>
            </a:extLst>
          </p:cNvPr>
          <p:cNvSpPr>
            <a:spLocks noGrp="1"/>
          </p:cNvSpPr>
          <p:nvPr>
            <p:ph type="dt" sz="half" idx="2"/>
          </p:nvPr>
        </p:nvSpPr>
        <p:spPr/>
        <p:txBody>
          <a:bodyPr/>
          <a:lstStyle/>
          <a:p>
            <a:r>
              <a:rPr lang="fr-FR"/>
              <a:t>Version du 02.03.2022</a:t>
            </a:r>
            <a:endParaRPr lang="fr-CH" dirty="0"/>
          </a:p>
        </p:txBody>
      </p:sp>
      <p:sp>
        <p:nvSpPr>
          <p:cNvPr id="7" name="Espace réservé du pied de page 6">
            <a:extLst>
              <a:ext uri="{FF2B5EF4-FFF2-40B4-BE49-F238E27FC236}">
                <a16:creationId xmlns:a16="http://schemas.microsoft.com/office/drawing/2014/main" id="{08C04B4E-38FF-483F-8BD1-F231E30347A2}"/>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2775285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DD97DC8-9DF8-4FF0-97D9-523D975FC4EF}"/>
              </a:ext>
            </a:extLst>
          </p:cNvPr>
          <p:cNvSpPr>
            <a:spLocks noGrp="1"/>
          </p:cNvSpPr>
          <p:nvPr>
            <p:ph type="sldNum" sz="quarter" idx="4294967295"/>
          </p:nvPr>
        </p:nvSpPr>
        <p:spPr>
          <a:xfrm>
            <a:off x="11193780" y="6226810"/>
            <a:ext cx="312419" cy="365125"/>
          </a:xfrm>
        </p:spPr>
        <p:txBody>
          <a:bodyPr/>
          <a:lstStyle/>
          <a:p>
            <a:pPr algn="r"/>
            <a:fld id="{4D9E7F07-52BA-4676-A810-3F50F5451F27}" type="slidenum">
              <a:rPr lang="de-CH" smtClean="0"/>
              <a:pPr algn="r"/>
              <a:t>84</a:t>
            </a:fld>
            <a:endParaRPr lang="de-CH" dirty="0"/>
          </a:p>
        </p:txBody>
      </p:sp>
      <p:sp>
        <p:nvSpPr>
          <p:cNvPr id="5" name="Rechteck 4">
            <a:extLst>
              <a:ext uri="{FF2B5EF4-FFF2-40B4-BE49-F238E27FC236}">
                <a16:creationId xmlns:a16="http://schemas.microsoft.com/office/drawing/2014/main" id="{006B1CCB-6544-469B-AA8A-52202D8AB39D}"/>
              </a:ext>
            </a:extLst>
          </p:cNvPr>
          <p:cNvSpPr/>
          <p:nvPr/>
        </p:nvSpPr>
        <p:spPr>
          <a:xfrm>
            <a:off x="1607821" y="908723"/>
            <a:ext cx="7452321" cy="576063"/>
          </a:xfrm>
          <a:prstGeom prst="rect">
            <a:avLst/>
          </a:prstGeom>
          <a:solidFill>
            <a:srgbClr val="284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dirty="0">
              <a:solidFill>
                <a:schemeClr val="tx1"/>
              </a:solidFill>
            </a:endParaRPr>
          </a:p>
        </p:txBody>
      </p:sp>
      <p:sp>
        <p:nvSpPr>
          <p:cNvPr id="8" name="Textplatzhalter 4">
            <a:extLst>
              <a:ext uri="{FF2B5EF4-FFF2-40B4-BE49-F238E27FC236}">
                <a16:creationId xmlns:a16="http://schemas.microsoft.com/office/drawing/2014/main" id="{6ADA0C53-1AB9-494F-9813-1CD596082B88}"/>
              </a:ext>
            </a:extLst>
          </p:cNvPr>
          <p:cNvSpPr txBox="1">
            <a:spLocks/>
          </p:cNvSpPr>
          <p:nvPr/>
        </p:nvSpPr>
        <p:spPr bwMode="auto">
          <a:xfrm>
            <a:off x="2032000" y="980730"/>
            <a:ext cx="5473803" cy="432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de-DE"/>
            </a:defPPr>
            <a:lvl1pPr marL="0" algn="l" defTabSz="914400" rtl="0" eaLnBrk="1" latinLnBrk="0" hangingPunct="1">
              <a:defRPr sz="1000" kern="1200">
                <a:solidFill>
                  <a:srgbClr val="28465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H" sz="2400" dirty="0">
                <a:solidFill>
                  <a:schemeClr val="bg1"/>
                </a:solidFill>
                <a:latin typeface="Arial" panose="020B0604020202020204" pitchFamily="34" charset="0"/>
                <a:cs typeface="Arial" panose="020B0604020202020204" pitchFamily="34" charset="0"/>
              </a:rPr>
              <a:t>3. Synthèse</a:t>
            </a:r>
          </a:p>
        </p:txBody>
      </p:sp>
      <p:sp>
        <p:nvSpPr>
          <p:cNvPr id="9" name="Inhaltsplatzhalter 2">
            <a:extLst>
              <a:ext uri="{FF2B5EF4-FFF2-40B4-BE49-F238E27FC236}">
                <a16:creationId xmlns:a16="http://schemas.microsoft.com/office/drawing/2014/main" id="{323B346D-DC67-4001-B42A-668EAA0318BB}"/>
              </a:ext>
            </a:extLst>
          </p:cNvPr>
          <p:cNvSpPr txBox="1">
            <a:spLocks/>
          </p:cNvSpPr>
          <p:nvPr/>
        </p:nvSpPr>
        <p:spPr bwMode="auto">
          <a:xfrm>
            <a:off x="1607821" y="1856244"/>
            <a:ext cx="6840760" cy="3744416"/>
          </a:xfrm>
          <a:prstGeom prst="rect">
            <a:avLst/>
          </a:prstGeom>
          <a:solidFill>
            <a:schemeClr val="bg1">
              <a:lumMod val="95000"/>
            </a:schemeClr>
          </a:solidFill>
          <a:ln>
            <a:noFill/>
          </a:ln>
          <a:effectLst/>
        </p:spPr>
        <p:txBody>
          <a:bodyPr vert="horz" wrap="square" lIns="90000" tIns="90000" rIns="90000" bIns="72000" numCol="1" anchor="t" anchorCtr="0" compatLnSpc="1">
            <a:prstTxWarp prst="textNoShape">
              <a:avLst/>
            </a:prstTxWarp>
          </a:bodyPr>
          <a:lstStyle>
            <a:lvl1pPr marL="195263" indent="-195263" algn="l" rtl="0" eaLnBrk="1" fontAlgn="base" hangingPunct="1">
              <a:spcBef>
                <a:spcPct val="20000"/>
              </a:spcBef>
              <a:spcAft>
                <a:spcPct val="0"/>
              </a:spcAft>
              <a:buChar char="•"/>
              <a:defRPr sz="1400">
                <a:solidFill>
                  <a:srgbClr val="28465A"/>
                </a:solidFill>
                <a:latin typeface="+mn-lt"/>
                <a:ea typeface="+mn-ea"/>
                <a:cs typeface="+mn-cs"/>
              </a:defRPr>
            </a:lvl1pPr>
            <a:lvl2pPr marL="476250" indent="-279400" algn="l" rtl="0" eaLnBrk="1" fontAlgn="base" hangingPunct="1">
              <a:spcBef>
                <a:spcPct val="20000"/>
              </a:spcBef>
              <a:spcAft>
                <a:spcPct val="0"/>
              </a:spcAft>
              <a:buChar char="•"/>
              <a:defRPr sz="1400">
                <a:solidFill>
                  <a:srgbClr val="28465A"/>
                </a:solidFill>
                <a:latin typeface="+mn-lt"/>
              </a:defRPr>
            </a:lvl2pPr>
            <a:lvl3pPr marL="762000" indent="-284163" algn="l" rtl="0" eaLnBrk="1" fontAlgn="base" hangingPunct="1">
              <a:spcBef>
                <a:spcPct val="20000"/>
              </a:spcBef>
              <a:spcAft>
                <a:spcPct val="0"/>
              </a:spcAft>
              <a:buChar char="•"/>
              <a:defRPr sz="1400">
                <a:solidFill>
                  <a:srgbClr val="28465A"/>
                </a:solidFill>
                <a:latin typeface="+mn-lt"/>
              </a:defRPr>
            </a:lvl3pPr>
            <a:lvl4pPr marL="1049338" indent="-285750" algn="l" rtl="0" eaLnBrk="1" fontAlgn="base" hangingPunct="1">
              <a:spcBef>
                <a:spcPct val="20000"/>
              </a:spcBef>
              <a:spcAft>
                <a:spcPct val="0"/>
              </a:spcAft>
              <a:buChar char="•"/>
              <a:defRPr sz="1400">
                <a:solidFill>
                  <a:srgbClr val="28465A"/>
                </a:solidFill>
                <a:latin typeface="+mn-lt"/>
              </a:defRPr>
            </a:lvl4pPr>
            <a:lvl5pPr marL="1343025" indent="-292100" algn="l" rtl="0" eaLnBrk="1" fontAlgn="base" hangingPunct="1">
              <a:spcBef>
                <a:spcPct val="20000"/>
              </a:spcBef>
              <a:spcAft>
                <a:spcPct val="0"/>
              </a:spcAft>
              <a:buChar char="•"/>
              <a:defRPr sz="1400">
                <a:solidFill>
                  <a:srgbClr val="28465A"/>
                </a:solidFill>
                <a:latin typeface="+mn-lt"/>
              </a:defRPr>
            </a:lvl5pPr>
            <a:lvl6pPr marL="1800225" indent="-292100" algn="l" rtl="0" eaLnBrk="1" fontAlgn="base" hangingPunct="1">
              <a:spcBef>
                <a:spcPct val="20000"/>
              </a:spcBef>
              <a:spcAft>
                <a:spcPct val="0"/>
              </a:spcAft>
              <a:buChar char="•"/>
              <a:defRPr sz="1600">
                <a:solidFill>
                  <a:srgbClr val="59200A"/>
                </a:solidFill>
                <a:latin typeface="+mn-lt"/>
              </a:defRPr>
            </a:lvl6pPr>
            <a:lvl7pPr marL="2257425" indent="-292100" algn="l" rtl="0" eaLnBrk="1" fontAlgn="base" hangingPunct="1">
              <a:spcBef>
                <a:spcPct val="20000"/>
              </a:spcBef>
              <a:spcAft>
                <a:spcPct val="0"/>
              </a:spcAft>
              <a:buChar char="•"/>
              <a:defRPr sz="1600">
                <a:solidFill>
                  <a:srgbClr val="59200A"/>
                </a:solidFill>
                <a:latin typeface="+mn-lt"/>
              </a:defRPr>
            </a:lvl7pPr>
            <a:lvl8pPr marL="2714625" indent="-292100" algn="l" rtl="0" eaLnBrk="1" fontAlgn="base" hangingPunct="1">
              <a:spcBef>
                <a:spcPct val="20000"/>
              </a:spcBef>
              <a:spcAft>
                <a:spcPct val="0"/>
              </a:spcAft>
              <a:buChar char="•"/>
              <a:defRPr sz="1600">
                <a:solidFill>
                  <a:srgbClr val="59200A"/>
                </a:solidFill>
                <a:latin typeface="+mn-lt"/>
              </a:defRPr>
            </a:lvl8pPr>
            <a:lvl9pPr marL="3171825" indent="-292100" algn="l" rtl="0" eaLnBrk="1" fontAlgn="base" hangingPunct="1">
              <a:spcBef>
                <a:spcPct val="20000"/>
              </a:spcBef>
              <a:spcAft>
                <a:spcPct val="0"/>
              </a:spcAft>
              <a:buChar char="•"/>
              <a:defRPr sz="1600">
                <a:solidFill>
                  <a:srgbClr val="59200A"/>
                </a:solidFill>
                <a:latin typeface="+mn-lt"/>
              </a:defRPr>
            </a:lvl9pPr>
          </a:lstStyle>
          <a:p>
            <a:pPr>
              <a:lnSpc>
                <a:spcPct val="130000"/>
              </a:lnSpc>
              <a:spcBef>
                <a:spcPts val="0"/>
              </a:spcBef>
              <a:spcAft>
                <a:spcPts val="4200"/>
              </a:spcAft>
              <a:buFont typeface="Wingdings" panose="05000000000000000000" pitchFamily="2" charset="2"/>
              <a:buChar char="§"/>
            </a:pPr>
            <a:r>
              <a:rPr lang="fr-CH" dirty="0">
                <a:latin typeface="Arial" panose="020B0604020202020204" pitchFamily="34" charset="0"/>
                <a:cs typeface="Arial" panose="020B0604020202020204" pitchFamily="34" charset="0"/>
              </a:rPr>
              <a:t>Lors de la publication de données et d’informations issues de l’entreprise qui n’ont pas été publiées, il faut toujours </a:t>
            </a:r>
            <a:r>
              <a:rPr lang="fr-CH" b="1" dirty="0">
                <a:latin typeface="Arial" panose="020B0604020202020204" pitchFamily="34" charset="0"/>
                <a:cs typeface="Arial" panose="020B0604020202020204" pitchFamily="34" charset="0"/>
              </a:rPr>
              <a:t>demander l’autorisation auprès du supérieur avant publication</a:t>
            </a:r>
            <a:r>
              <a:rPr lang="fr-CH" dirty="0">
                <a:latin typeface="Arial" panose="020B0604020202020204" pitchFamily="34" charset="0"/>
                <a:cs typeface="Arial" panose="020B0604020202020204" pitchFamily="34" charset="0"/>
              </a:rPr>
              <a:t>.</a:t>
            </a:r>
          </a:p>
          <a:p>
            <a:pPr>
              <a:lnSpc>
                <a:spcPct val="130000"/>
              </a:lnSpc>
              <a:spcBef>
                <a:spcPts val="0"/>
              </a:spcBef>
              <a:spcAft>
                <a:spcPts val="4200"/>
              </a:spcAft>
              <a:buFont typeface="Wingdings" panose="05000000000000000000" pitchFamily="2" charset="2"/>
              <a:buChar char="§"/>
            </a:pPr>
            <a:r>
              <a:rPr lang="fr-CH" dirty="0">
                <a:latin typeface="Arial" panose="020B0604020202020204" pitchFamily="34" charset="0"/>
                <a:cs typeface="Arial" panose="020B0604020202020204" pitchFamily="34" charset="0"/>
              </a:rPr>
              <a:t>Lorsque vous utilisez des contenus que vous n’avez pas élaborés vous-même, vous devez toujours indiquer </a:t>
            </a:r>
            <a:r>
              <a:rPr lang="fr-CH" b="1" dirty="0">
                <a:latin typeface="Arial" panose="020B0604020202020204" pitchFamily="34" charset="0"/>
                <a:cs typeface="Arial" panose="020B0604020202020204" pitchFamily="34" charset="0"/>
              </a:rPr>
              <a:t>la source</a:t>
            </a:r>
            <a:r>
              <a:rPr lang="fr-CH" dirty="0">
                <a:latin typeface="Arial" panose="020B0604020202020204" pitchFamily="34" charset="0"/>
                <a:cs typeface="Arial" panose="020B0604020202020204" pitchFamily="34" charset="0"/>
              </a:rPr>
              <a:t>. </a:t>
            </a:r>
          </a:p>
          <a:p>
            <a:pPr>
              <a:lnSpc>
                <a:spcPct val="130000"/>
              </a:lnSpc>
              <a:spcBef>
                <a:spcPts val="0"/>
              </a:spcBef>
              <a:spcAft>
                <a:spcPts val="4200"/>
              </a:spcAft>
              <a:buFont typeface="Wingdings" panose="05000000000000000000" pitchFamily="2" charset="2"/>
              <a:buChar char="§"/>
            </a:pPr>
            <a:r>
              <a:rPr lang="fr-CH" dirty="0">
                <a:latin typeface="Arial" panose="020B0604020202020204" pitchFamily="34" charset="0"/>
                <a:cs typeface="Arial" panose="020B0604020202020204" pitchFamily="34" charset="0"/>
              </a:rPr>
              <a:t>Pour prendre et publier des photos et des vidéos de personnes, vous devez demander le </a:t>
            </a:r>
            <a:r>
              <a:rPr lang="fr-CH" b="1" dirty="0">
                <a:latin typeface="Arial" panose="020B0604020202020204" pitchFamily="34" charset="0"/>
                <a:cs typeface="Arial" panose="020B0604020202020204" pitchFamily="34" charset="0"/>
              </a:rPr>
              <a:t>consentement</a:t>
            </a:r>
            <a:r>
              <a:rPr lang="fr-CH" dirty="0">
                <a:latin typeface="Arial" panose="020B0604020202020204" pitchFamily="34" charset="0"/>
                <a:cs typeface="Arial" panose="020B0604020202020204" pitchFamily="34" charset="0"/>
              </a:rPr>
              <a:t> de ces personnes. </a:t>
            </a:r>
          </a:p>
          <a:p>
            <a:pPr>
              <a:lnSpc>
                <a:spcPct val="130000"/>
              </a:lnSpc>
              <a:spcBef>
                <a:spcPts val="0"/>
              </a:spcBef>
              <a:spcAft>
                <a:spcPts val="4200"/>
              </a:spcAft>
              <a:buFont typeface="Wingdings" panose="05000000000000000000" pitchFamily="2" charset="2"/>
              <a:buChar char="§"/>
            </a:pPr>
            <a:endParaRPr lang="de-CH" dirty="0"/>
          </a:p>
          <a:p>
            <a:pPr marL="0" indent="0">
              <a:buNone/>
            </a:pPr>
            <a:endParaRPr lang="de-CH" sz="1200" dirty="0"/>
          </a:p>
        </p:txBody>
      </p:sp>
      <p:sp>
        <p:nvSpPr>
          <p:cNvPr id="2" name="Espace réservé de la date 1">
            <a:extLst>
              <a:ext uri="{FF2B5EF4-FFF2-40B4-BE49-F238E27FC236}">
                <a16:creationId xmlns:a16="http://schemas.microsoft.com/office/drawing/2014/main" id="{1CE11DD8-FE9A-49F1-B15D-9F57B6554CE1}"/>
              </a:ext>
            </a:extLst>
          </p:cNvPr>
          <p:cNvSpPr>
            <a:spLocks noGrp="1"/>
          </p:cNvSpPr>
          <p:nvPr>
            <p:ph type="dt" sz="half" idx="2"/>
          </p:nvPr>
        </p:nvSpPr>
        <p:spPr/>
        <p:txBody>
          <a:bodyPr/>
          <a:lstStyle/>
          <a:p>
            <a:r>
              <a:rPr lang="fr-FR"/>
              <a:t>Version du 02.03.2022</a:t>
            </a:r>
            <a:endParaRPr lang="fr-CH" dirty="0"/>
          </a:p>
        </p:txBody>
      </p:sp>
      <p:sp>
        <p:nvSpPr>
          <p:cNvPr id="3" name="Espace réservé du pied de page 2">
            <a:extLst>
              <a:ext uri="{FF2B5EF4-FFF2-40B4-BE49-F238E27FC236}">
                <a16:creationId xmlns:a16="http://schemas.microsoft.com/office/drawing/2014/main" id="{B8F6C91B-015D-4CCD-8407-A39E63A245E0}"/>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129539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A3152B-213E-4E89-87EA-0E664C28E6D9}"/>
              </a:ext>
            </a:extLst>
          </p:cNvPr>
          <p:cNvSpPr>
            <a:spLocks noGrp="1"/>
          </p:cNvSpPr>
          <p:nvPr>
            <p:ph type="title"/>
          </p:nvPr>
        </p:nvSpPr>
        <p:spPr/>
        <p:txBody>
          <a:bodyPr/>
          <a:lstStyle/>
          <a:p>
            <a:r>
              <a:rPr lang="fr-CH" dirty="0"/>
              <a:t>Indication des sources</a:t>
            </a:r>
          </a:p>
        </p:txBody>
      </p:sp>
      <p:sp>
        <p:nvSpPr>
          <p:cNvPr id="3" name="Inhaltsplatzhalter 2">
            <a:extLst>
              <a:ext uri="{FF2B5EF4-FFF2-40B4-BE49-F238E27FC236}">
                <a16:creationId xmlns:a16="http://schemas.microsoft.com/office/drawing/2014/main" id="{82185B47-D440-470D-8CA2-C5C35C768569}"/>
              </a:ext>
            </a:extLst>
          </p:cNvPr>
          <p:cNvSpPr>
            <a:spLocks noGrp="1"/>
          </p:cNvSpPr>
          <p:nvPr>
            <p:ph idx="1"/>
          </p:nvPr>
        </p:nvSpPr>
        <p:spPr>
          <a:xfrm>
            <a:off x="809297" y="1868400"/>
            <a:ext cx="10867696" cy="4440920"/>
          </a:xfrm>
        </p:spPr>
        <p:txBody>
          <a:bodyPr>
            <a:normAutofit/>
          </a:bodyPr>
          <a:lstStyle/>
          <a:p>
            <a:pPr>
              <a:lnSpc>
                <a:spcPct val="120000"/>
              </a:lnSpc>
              <a:spcBef>
                <a:spcPts val="0"/>
              </a:spcBef>
              <a:spcAft>
                <a:spcPts val="0"/>
              </a:spcAft>
            </a:pPr>
            <a:r>
              <a:rPr lang="fr-CH" sz="1200" dirty="0"/>
              <a:t>ArbeitsRatgeber (2013, 10. Dezember). Betriebsgeheimnis oder Geschäftsgeheimnis. </a:t>
            </a:r>
          </a:p>
          <a:p>
            <a:pPr>
              <a:lnSpc>
                <a:spcPct val="120000"/>
              </a:lnSpc>
              <a:spcBef>
                <a:spcPts val="0"/>
              </a:spcBef>
              <a:spcAft>
                <a:spcPts val="0"/>
              </a:spcAft>
            </a:pPr>
            <a:r>
              <a:rPr lang="fr-CH" sz="1200" dirty="0"/>
              <a:t>Consulté le 27 août 2018 sur </a:t>
            </a:r>
            <a:r>
              <a:rPr lang="fr-CH" sz="1200" dirty="0">
                <a:hlinkClick r:id="rId3"/>
              </a:rPr>
              <a:t>http://www.arbeitsratgeber.com/betriebsgeheimnis-geschaeftsgeheimnis/</a:t>
            </a:r>
            <a:endParaRPr lang="de-CH" sz="1200" dirty="0"/>
          </a:p>
          <a:p>
            <a:pPr>
              <a:lnSpc>
                <a:spcPct val="120000"/>
              </a:lnSpc>
              <a:spcBef>
                <a:spcPts val="0"/>
              </a:spcBef>
              <a:spcAft>
                <a:spcPts val="0"/>
              </a:spcAft>
            </a:pPr>
            <a:r>
              <a:rPr lang="fr-CH" sz="1200" dirty="0"/>
              <a:t>Beobachter (2018, 20. April). Keine Einwilligung, kein Foto! Consulté le 27 août 2018 sur </a:t>
            </a:r>
          </a:p>
          <a:p>
            <a:pPr>
              <a:lnSpc>
                <a:spcPct val="120000"/>
              </a:lnSpc>
              <a:spcBef>
                <a:spcPts val="0"/>
              </a:spcBef>
              <a:spcAft>
                <a:spcPts val="0"/>
              </a:spcAft>
            </a:pPr>
            <a:r>
              <a:rPr lang="fr-CH" sz="1200" dirty="0">
                <a:hlinkClick r:id="rId4"/>
              </a:rPr>
              <a:t>https://www.beobachter.ch/gesetze-recht/recht-am-eigenen-bild-keine-einwilligung-kein-foto</a:t>
            </a:r>
            <a:endParaRPr lang="de-CH" sz="1200" dirty="0"/>
          </a:p>
          <a:p>
            <a:pPr>
              <a:lnSpc>
                <a:spcPct val="120000"/>
              </a:lnSpc>
              <a:spcBef>
                <a:spcPts val="0"/>
              </a:spcBef>
              <a:spcAft>
                <a:spcPts val="0"/>
              </a:spcAft>
            </a:pPr>
            <a:r>
              <a:rPr lang="fr-CH" sz="1200" dirty="0"/>
              <a:t>Préposé fédéra à la protection des données et à la transparence (2014). Publication de photographies. </a:t>
            </a:r>
            <a:br>
              <a:rPr lang="fr-CH" sz="1200" dirty="0"/>
            </a:br>
            <a:r>
              <a:rPr lang="fr-CH" sz="1200" dirty="0"/>
              <a:t>Consulté le 27 août 2018 sur </a:t>
            </a:r>
            <a:r>
              <a:rPr lang="fr-CH" sz="1200" dirty="0">
                <a:hlinkClick r:id="rId5"/>
              </a:rPr>
              <a:t>https://www.edoeb.admin.ch/edoeb/fr/home/protection-des-donnees/Internet_und_Computer/publication-de-photographies.html</a:t>
            </a:r>
            <a:endParaRPr lang="fr-CH" sz="1200" dirty="0"/>
          </a:p>
          <a:p>
            <a:pPr>
              <a:lnSpc>
                <a:spcPct val="120000"/>
              </a:lnSpc>
              <a:spcBef>
                <a:spcPts val="0"/>
              </a:spcBef>
              <a:spcAft>
                <a:spcPts val="0"/>
              </a:spcAft>
            </a:pPr>
            <a:r>
              <a:rPr lang="fr-CH" sz="1200" dirty="0"/>
              <a:t>iRights.info (2018, 12. Januar). Offen für Kommerz? Bildungsmaterialien und das Problem nicht-kommerzieller Lizenzen. Consulté le 27 août 2018 sur </a:t>
            </a:r>
            <a:r>
              <a:rPr lang="fr-CH" sz="1200" dirty="0">
                <a:hlinkClick r:id="rId6"/>
              </a:rPr>
              <a:t>https://irights.info/artikel/oer-creative-commons-noncommercial/28879</a:t>
            </a:r>
            <a:endParaRPr lang="de-CH" sz="1200" dirty="0"/>
          </a:p>
          <a:p>
            <a:pPr>
              <a:lnSpc>
                <a:spcPct val="120000"/>
              </a:lnSpc>
              <a:spcBef>
                <a:spcPts val="0"/>
              </a:spcBef>
              <a:spcAft>
                <a:spcPts val="0"/>
              </a:spcAft>
            </a:pPr>
            <a:r>
              <a:rPr lang="fr-CH" sz="1200" dirty="0"/>
              <a:t>schoolseasy (2017, 25. Februar). Quellen richtig angeben – So </a:t>
            </a:r>
            <a:r>
              <a:rPr lang="fr-CH" sz="1200" dirty="0" err="1"/>
              <a:t>wird’s</a:t>
            </a:r>
            <a:r>
              <a:rPr lang="fr-CH" sz="1200" dirty="0"/>
              <a:t> gemacht! </a:t>
            </a:r>
            <a:br>
              <a:rPr lang="fr-CH" sz="1200" dirty="0"/>
            </a:br>
            <a:r>
              <a:rPr lang="fr-CH" sz="1200" dirty="0"/>
              <a:t>Consulté le 27 août 2018 sur </a:t>
            </a:r>
            <a:r>
              <a:rPr lang="fr-CH" sz="1200" dirty="0">
                <a:hlinkClick r:id="rId7"/>
              </a:rPr>
              <a:t>https://www.youtube.com/watch?time_continue=1&amp;v=hITqgS_G7vA</a:t>
            </a:r>
            <a:endParaRPr lang="de-CH" sz="1200" dirty="0"/>
          </a:p>
          <a:p>
            <a:pPr>
              <a:lnSpc>
                <a:spcPct val="120000"/>
              </a:lnSpc>
              <a:spcBef>
                <a:spcPts val="0"/>
              </a:spcBef>
              <a:spcAft>
                <a:spcPts val="0"/>
              </a:spcAft>
            </a:pPr>
            <a:r>
              <a:rPr lang="fr-CH" sz="1200" dirty="0"/>
              <a:t>Prévention Suisse de la Criminalité PSC (2015). Mon image : agir de bon droit. Informations sur le droit à sa propre image. Consulté le 27 août 2018 sur </a:t>
            </a:r>
            <a:r>
              <a:rPr lang="fr-CH" sz="1200" dirty="0">
                <a:hlinkClick r:id="rId8"/>
              </a:rPr>
              <a:t>https://www.skppsc.ch/fr/wp-content/uploads/sites/5/2016/12/droitmonimage.pdf</a:t>
            </a:r>
            <a:endParaRPr lang="de-CH" sz="1200" dirty="0"/>
          </a:p>
          <a:p>
            <a:pPr>
              <a:lnSpc>
                <a:spcPct val="120000"/>
              </a:lnSpc>
              <a:spcBef>
                <a:spcPts val="0"/>
              </a:spcBef>
              <a:spcAft>
                <a:spcPts val="0"/>
              </a:spcAft>
            </a:pPr>
            <a:r>
              <a:rPr lang="fr-CH" sz="1200" dirty="0">
                <a:ea typeface="Verdana" panose="020B0604030504040204" pitchFamily="34" charset="0"/>
              </a:rPr>
              <a:t>Le Figaro.fr (2018, 25 avril). Selfie du singe: pas de droits d’auteur pour le macaque Naruto </a:t>
            </a:r>
            <a:br>
              <a:rPr lang="fr-CH" sz="1200" dirty="0">
                <a:ea typeface="Verdana" panose="020B0604030504040204" pitchFamily="34" charset="0"/>
              </a:rPr>
            </a:br>
            <a:r>
              <a:rPr lang="fr-CH" sz="1200" dirty="0">
                <a:ea typeface="Verdana" panose="020B0604030504040204" pitchFamily="34" charset="0"/>
              </a:rPr>
              <a:t>consulté le 27 août 2018 sur </a:t>
            </a:r>
            <a:r>
              <a:rPr lang="fr-CH" sz="1200" dirty="0">
                <a:ea typeface="Verdana" panose="020B0604030504040204" pitchFamily="34" charset="0"/>
                <a:hlinkClick r:id="rId9"/>
              </a:rPr>
              <a:t>http://www.lefigaro.fr/culture/2018/04/25/03004-20180425ARTFIG00112-selfie-du-singe-pas-de-droits-d-auteur-pour-le-macaque-naruto.php</a:t>
            </a:r>
            <a:r>
              <a:rPr lang="fr-CH" sz="1200" dirty="0">
                <a:ea typeface="Verdana" panose="020B0604030504040204" pitchFamily="34" charset="0"/>
              </a:rPr>
              <a:t> </a:t>
            </a:r>
            <a:endParaRPr lang="de-CH" sz="1200" dirty="0"/>
          </a:p>
          <a:p>
            <a:pPr>
              <a:lnSpc>
                <a:spcPct val="120000"/>
              </a:lnSpc>
              <a:spcBef>
                <a:spcPts val="0"/>
              </a:spcBef>
              <a:spcAft>
                <a:spcPts val="0"/>
              </a:spcAft>
            </a:pPr>
            <a:r>
              <a:rPr lang="fr-CH" sz="1200" dirty="0">
                <a:ea typeface="Verdana" panose="020B0604030504040204" pitchFamily="34" charset="0"/>
              </a:rPr>
              <a:t>Zürcher Hochschule für Angewandte Wissenschaften ZHAW (2017, Februar). Zitierleitfaden. Zugriff am 18. August 2018 unter </a:t>
            </a:r>
            <a:r>
              <a:rPr lang="fr-CH" sz="1200" dirty="0">
                <a:ea typeface="Verdana" panose="020B0604030504040204" pitchFamily="34" charset="0"/>
                <a:hlinkClick r:id="rId10"/>
              </a:rPr>
              <a:t>https://www.zhaw.ch/storage/sml/institute-zentren/wig/20170404_ZHAW_Zitierleitfaden_DE2017.pdf</a:t>
            </a:r>
            <a:endParaRPr lang="de-CH" sz="1200" dirty="0"/>
          </a:p>
          <a:p>
            <a:pPr marL="0" indent="0">
              <a:buNone/>
            </a:pPr>
            <a:endParaRPr lang="de-CH" sz="1000" dirty="0"/>
          </a:p>
          <a:p>
            <a:pPr marL="0" indent="0">
              <a:buNone/>
            </a:pPr>
            <a:endParaRPr lang="de-CH" sz="1000" dirty="0"/>
          </a:p>
          <a:p>
            <a:pPr marL="0" indent="0">
              <a:buNone/>
            </a:pPr>
            <a:endParaRPr lang="de-CH" sz="1000" dirty="0"/>
          </a:p>
          <a:p>
            <a:pPr marL="0" indent="0">
              <a:buNone/>
            </a:pPr>
            <a:endParaRPr lang="de-CH" sz="1000" dirty="0"/>
          </a:p>
        </p:txBody>
      </p:sp>
      <p:sp>
        <p:nvSpPr>
          <p:cNvPr id="6" name="Foliennummernplatzhalter 5">
            <a:extLst>
              <a:ext uri="{FF2B5EF4-FFF2-40B4-BE49-F238E27FC236}">
                <a16:creationId xmlns:a16="http://schemas.microsoft.com/office/drawing/2014/main" id="{B558D761-7A4F-4559-8BD1-22D003AABCF9}"/>
              </a:ext>
            </a:extLst>
          </p:cNvPr>
          <p:cNvSpPr>
            <a:spLocks noGrp="1"/>
          </p:cNvSpPr>
          <p:nvPr>
            <p:ph type="sldNum" sz="quarter" idx="4294967295"/>
          </p:nvPr>
        </p:nvSpPr>
        <p:spPr>
          <a:xfrm>
            <a:off x="11231880" y="6358497"/>
            <a:ext cx="297180" cy="365125"/>
          </a:xfrm>
        </p:spPr>
        <p:txBody>
          <a:bodyPr/>
          <a:lstStyle/>
          <a:p>
            <a:pPr algn="r"/>
            <a:fld id="{4D9E7F07-52BA-4676-A810-3F50F5451F27}" type="slidenum">
              <a:rPr lang="de-CH" smtClean="0"/>
              <a:pPr algn="r"/>
              <a:t>85</a:t>
            </a:fld>
            <a:endParaRPr lang="de-CH" dirty="0"/>
          </a:p>
        </p:txBody>
      </p:sp>
      <p:sp>
        <p:nvSpPr>
          <p:cNvPr id="4" name="Espace réservé de la date 3">
            <a:extLst>
              <a:ext uri="{FF2B5EF4-FFF2-40B4-BE49-F238E27FC236}">
                <a16:creationId xmlns:a16="http://schemas.microsoft.com/office/drawing/2014/main" id="{1E319A0F-3C8B-4DBE-92D3-E82EBA3CFEDE}"/>
              </a:ext>
            </a:extLst>
          </p:cNvPr>
          <p:cNvSpPr>
            <a:spLocks noGrp="1"/>
          </p:cNvSpPr>
          <p:nvPr>
            <p:ph type="dt" sz="half" idx="2"/>
          </p:nvPr>
        </p:nvSpPr>
        <p:spPr/>
        <p:txBody>
          <a:bodyPr/>
          <a:lstStyle/>
          <a:p>
            <a:r>
              <a:rPr lang="fr-FR"/>
              <a:t>Version du 02.03.2022</a:t>
            </a:r>
            <a:endParaRPr lang="fr-CH" dirty="0"/>
          </a:p>
        </p:txBody>
      </p:sp>
      <p:sp>
        <p:nvSpPr>
          <p:cNvPr id="5" name="Espace réservé du pied de page 4">
            <a:extLst>
              <a:ext uri="{FF2B5EF4-FFF2-40B4-BE49-F238E27FC236}">
                <a16:creationId xmlns:a16="http://schemas.microsoft.com/office/drawing/2014/main" id="{0C4CEAC7-9246-42E0-84A0-8D5A34275AC2}"/>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4238430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dirty="0"/>
              <a:t>Cours interentreprises</a:t>
            </a:r>
          </a:p>
        </p:txBody>
      </p:sp>
      <p:sp>
        <p:nvSpPr>
          <p:cNvPr id="5" name="Espace réservé du numéro de diapositive 4"/>
          <p:cNvSpPr>
            <a:spLocks noGrp="1"/>
          </p:cNvSpPr>
          <p:nvPr>
            <p:ph type="sldNum" sz="quarter" idx="12"/>
          </p:nvPr>
        </p:nvSpPr>
        <p:spPr/>
        <p:txBody>
          <a:bodyPr/>
          <a:lstStyle/>
          <a:p>
            <a:fld id="{D57F1E4F-1CFF-5643-939E-217C01CDF565}" type="slidenum">
              <a:rPr lang="en-US" smtClean="0"/>
              <a:pPr/>
              <a:t>86</a:t>
            </a:fld>
            <a:endParaRPr lang="en-US" dirty="0"/>
          </a:p>
        </p:txBody>
      </p:sp>
      <p:sp>
        <p:nvSpPr>
          <p:cNvPr id="9" name="Rectangle 8"/>
          <p:cNvSpPr/>
          <p:nvPr/>
        </p:nvSpPr>
        <p:spPr>
          <a:xfrm>
            <a:off x="609600" y="1991222"/>
            <a:ext cx="11115740" cy="3970318"/>
          </a:xfrm>
          <a:prstGeom prst="rect">
            <a:avLst/>
          </a:prstGeom>
        </p:spPr>
        <p:txBody>
          <a:bodyPr wrap="square">
            <a:spAutoFit/>
          </a:bodyPr>
          <a:lstStyle/>
          <a:p>
            <a:pPr algn="ctr"/>
            <a:r>
              <a:rPr lang="fr-CH" sz="4200" b="1" dirty="0">
                <a:latin typeface="Arial" panose="020B0604020202020204" pitchFamily="34" charset="0"/>
                <a:cs typeface="Arial" panose="020B0604020202020204" pitchFamily="34" charset="0"/>
              </a:rPr>
              <a:t>Préparation au mandat 1</a:t>
            </a:r>
          </a:p>
          <a:p>
            <a:pPr algn="ctr"/>
            <a:endParaRPr lang="fr-CH" sz="4200" b="1" dirty="0">
              <a:latin typeface="Arial" panose="020B0604020202020204" pitchFamily="34" charset="0"/>
              <a:cs typeface="Arial" panose="020B0604020202020204" pitchFamily="34" charset="0"/>
            </a:endParaRPr>
          </a:p>
          <a:p>
            <a:r>
              <a:rPr lang="fr-CH" sz="4200" b="1" dirty="0">
                <a:latin typeface="Arial" panose="020B0604020202020204" pitchFamily="34" charset="0"/>
                <a:cs typeface="Arial" panose="020B0604020202020204" pitchFamily="34" charset="0"/>
              </a:rPr>
              <a:t>Donnez des exemples de :</a:t>
            </a:r>
          </a:p>
          <a:p>
            <a:pPr marL="571500" indent="-571500">
              <a:buFont typeface="Arial" panose="020B0604020202020204" pitchFamily="34" charset="0"/>
              <a:buChar char="•"/>
            </a:pPr>
            <a:r>
              <a:rPr lang="fr-CH" sz="4200" b="1" dirty="0">
                <a:latin typeface="Arial" panose="020B0604020202020204" pitchFamily="34" charset="0"/>
                <a:cs typeface="Arial" panose="020B0604020202020204" pitchFamily="34" charset="0"/>
              </a:rPr>
              <a:t>Clients internes </a:t>
            </a:r>
          </a:p>
          <a:p>
            <a:pPr marL="571500" indent="-571500">
              <a:buFont typeface="Arial" panose="020B0604020202020204" pitchFamily="34" charset="0"/>
              <a:buChar char="•"/>
            </a:pPr>
            <a:r>
              <a:rPr lang="fr-CH" sz="4200" b="1" dirty="0">
                <a:latin typeface="Arial" panose="020B0604020202020204" pitchFamily="34" charset="0"/>
                <a:cs typeface="Arial" panose="020B0604020202020204" pitchFamily="34" charset="0"/>
              </a:rPr>
              <a:t>Clients externes</a:t>
            </a:r>
          </a:p>
          <a:p>
            <a:endParaRPr lang="fr-CH" sz="4200" b="1" dirty="0">
              <a:latin typeface="Arial" panose="020B0604020202020204" pitchFamily="34" charset="0"/>
              <a:cs typeface="Arial" panose="020B0604020202020204" pitchFamily="34" charset="0"/>
            </a:endParaRPr>
          </a:p>
        </p:txBody>
      </p:sp>
      <p:sp>
        <p:nvSpPr>
          <p:cNvPr id="3" name="Espace réservé de la date 2">
            <a:extLst>
              <a:ext uri="{FF2B5EF4-FFF2-40B4-BE49-F238E27FC236}">
                <a16:creationId xmlns:a16="http://schemas.microsoft.com/office/drawing/2014/main" id="{E846E53E-2C83-45AF-9370-132EFAB80C86}"/>
              </a:ext>
            </a:extLst>
          </p:cNvPr>
          <p:cNvSpPr>
            <a:spLocks noGrp="1"/>
          </p:cNvSpPr>
          <p:nvPr>
            <p:ph type="dt" sz="half" idx="2"/>
          </p:nvPr>
        </p:nvSpPr>
        <p:spPr/>
        <p:txBody>
          <a:bodyPr/>
          <a:lstStyle/>
          <a:p>
            <a:r>
              <a:rPr lang="fr-FR"/>
              <a:t>Version du 02.03.2022</a:t>
            </a:r>
            <a:endParaRPr lang="fr-CH" dirty="0"/>
          </a:p>
        </p:txBody>
      </p:sp>
      <p:sp>
        <p:nvSpPr>
          <p:cNvPr id="4" name="Espace réservé du pied de page 3">
            <a:extLst>
              <a:ext uri="{FF2B5EF4-FFF2-40B4-BE49-F238E27FC236}">
                <a16:creationId xmlns:a16="http://schemas.microsoft.com/office/drawing/2014/main" id="{CEA76C35-5D98-4E1E-888A-D4158783D6F0}"/>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3585749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dirty="0"/>
              <a:t>Cours interentreprises</a:t>
            </a:r>
          </a:p>
        </p:txBody>
      </p:sp>
      <p:sp>
        <p:nvSpPr>
          <p:cNvPr id="5" name="Espace réservé du numéro de diapositive 4"/>
          <p:cNvSpPr>
            <a:spLocks noGrp="1"/>
          </p:cNvSpPr>
          <p:nvPr>
            <p:ph type="sldNum" sz="quarter" idx="12"/>
          </p:nvPr>
        </p:nvSpPr>
        <p:spPr/>
        <p:txBody>
          <a:bodyPr/>
          <a:lstStyle/>
          <a:p>
            <a:fld id="{D57F1E4F-1CFF-5643-939E-217C01CDF565}" type="slidenum">
              <a:rPr lang="en-US" smtClean="0"/>
              <a:pPr/>
              <a:t>87</a:t>
            </a:fld>
            <a:endParaRPr lang="en-US" dirty="0"/>
          </a:p>
        </p:txBody>
      </p:sp>
      <p:sp>
        <p:nvSpPr>
          <p:cNvPr id="9" name="Rectangle 8"/>
          <p:cNvSpPr/>
          <p:nvPr/>
        </p:nvSpPr>
        <p:spPr>
          <a:xfrm>
            <a:off x="609600" y="1991222"/>
            <a:ext cx="11115740" cy="3323987"/>
          </a:xfrm>
          <a:prstGeom prst="rect">
            <a:avLst/>
          </a:prstGeom>
        </p:spPr>
        <p:txBody>
          <a:bodyPr wrap="square">
            <a:spAutoFit/>
          </a:bodyPr>
          <a:lstStyle/>
          <a:p>
            <a:pPr algn="ctr"/>
            <a:r>
              <a:rPr lang="fr-CH" sz="4200" b="1" dirty="0">
                <a:latin typeface="Arial" panose="020B0604020202020204" pitchFamily="34" charset="0"/>
                <a:cs typeface="Arial" panose="020B0604020202020204" pitchFamily="34" charset="0"/>
              </a:rPr>
              <a:t>Préparation au mandat 1</a:t>
            </a:r>
          </a:p>
          <a:p>
            <a:pPr algn="ctr"/>
            <a:endParaRPr lang="fr-CH" sz="4200" b="1" dirty="0">
              <a:latin typeface="Arial" panose="020B0604020202020204" pitchFamily="34" charset="0"/>
              <a:cs typeface="Arial" panose="020B0604020202020204" pitchFamily="34" charset="0"/>
            </a:endParaRPr>
          </a:p>
          <a:p>
            <a:r>
              <a:rPr lang="fr-CH" sz="4200" b="1" dirty="0">
                <a:latin typeface="Arial" panose="020B0604020202020204" pitchFamily="34" charset="0"/>
                <a:cs typeface="Arial" panose="020B0604020202020204" pitchFamily="34" charset="0"/>
              </a:rPr>
              <a:t>Pour le CI 2</a:t>
            </a:r>
          </a:p>
          <a:p>
            <a:pPr marL="571500" indent="-571500">
              <a:buFont typeface="Arial" panose="020B0604020202020204" pitchFamily="34" charset="0"/>
              <a:buChar char="•"/>
            </a:pPr>
            <a:r>
              <a:rPr lang="fr-CH" sz="4200" b="1" dirty="0">
                <a:latin typeface="Arial" panose="020B0604020202020204" pitchFamily="34" charset="0"/>
                <a:cs typeface="Arial" panose="020B0604020202020204" pitchFamily="34" charset="0"/>
              </a:rPr>
              <a:t>Votre mandat (œuvre devra être publiée et </a:t>
            </a:r>
            <a:r>
              <a:rPr lang="fr-CH" sz="4200" b="1" dirty="0">
                <a:solidFill>
                  <a:srgbClr val="FF0000"/>
                </a:solidFill>
                <a:latin typeface="Arial" panose="020B0604020202020204" pitchFamily="34" charset="0"/>
                <a:cs typeface="Arial" panose="020B0604020202020204" pitchFamily="34" charset="0"/>
              </a:rPr>
              <a:t>non verrouillée </a:t>
            </a:r>
            <a:r>
              <a:rPr lang="fr-CH" sz="4200" b="1" dirty="0">
                <a:latin typeface="Arial" panose="020B0604020202020204" pitchFamily="34" charset="0"/>
                <a:cs typeface="Arial" panose="020B0604020202020204" pitchFamily="34" charset="0"/>
              </a:rPr>
              <a:t>!)</a:t>
            </a:r>
          </a:p>
        </p:txBody>
      </p:sp>
      <p:sp>
        <p:nvSpPr>
          <p:cNvPr id="3" name="Espace réservé de la date 2">
            <a:extLst>
              <a:ext uri="{FF2B5EF4-FFF2-40B4-BE49-F238E27FC236}">
                <a16:creationId xmlns:a16="http://schemas.microsoft.com/office/drawing/2014/main" id="{CAC1D5E4-E7B0-4E72-875A-320AE1E4CB80}"/>
              </a:ext>
            </a:extLst>
          </p:cNvPr>
          <p:cNvSpPr>
            <a:spLocks noGrp="1"/>
          </p:cNvSpPr>
          <p:nvPr>
            <p:ph type="dt" sz="half" idx="2"/>
          </p:nvPr>
        </p:nvSpPr>
        <p:spPr/>
        <p:txBody>
          <a:bodyPr/>
          <a:lstStyle/>
          <a:p>
            <a:r>
              <a:rPr lang="fr-FR"/>
              <a:t>Version du 02.03.2022</a:t>
            </a:r>
            <a:endParaRPr lang="fr-CH" dirty="0"/>
          </a:p>
        </p:txBody>
      </p:sp>
      <p:sp>
        <p:nvSpPr>
          <p:cNvPr id="4" name="Espace réservé du pied de page 3">
            <a:extLst>
              <a:ext uri="{FF2B5EF4-FFF2-40B4-BE49-F238E27FC236}">
                <a16:creationId xmlns:a16="http://schemas.microsoft.com/office/drawing/2014/main" id="{9E505E70-FD46-44FC-B777-34531E098840}"/>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153758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H" sz="3600" dirty="0"/>
              <a:t>5 </a:t>
            </a:r>
            <a:r>
              <a:rPr lang="fr-CH" sz="3600" b="1" baseline="30000" dirty="0" err="1"/>
              <a:t>ème</a:t>
            </a:r>
            <a:r>
              <a:rPr lang="fr-CH" sz="3600" b="1" dirty="0"/>
              <a:t> partie</a:t>
            </a:r>
            <a:endParaRPr lang="en-US" sz="3600" b="1" dirty="0"/>
          </a:p>
        </p:txBody>
      </p:sp>
      <p:sp>
        <p:nvSpPr>
          <p:cNvPr id="3" name="Espace réservé du contenu 2"/>
          <p:cNvSpPr>
            <a:spLocks noGrp="1"/>
          </p:cNvSpPr>
          <p:nvPr>
            <p:ph idx="1"/>
          </p:nvPr>
        </p:nvSpPr>
        <p:spPr>
          <a:xfrm>
            <a:off x="1171575" y="1811337"/>
            <a:ext cx="9629775" cy="4351338"/>
          </a:xfrm>
        </p:spPr>
        <p:txBody>
          <a:bodyPr>
            <a:normAutofit/>
          </a:bodyPr>
          <a:lstStyle/>
          <a:p>
            <a:pPr marL="0" indent="0" algn="ctr">
              <a:buNone/>
            </a:pPr>
            <a:r>
              <a:rPr lang="fr-CH" sz="3600" dirty="0"/>
              <a:t>Du CI 1 au CI 2</a:t>
            </a:r>
            <a:endParaRPr lang="fr-CH" sz="3600" b="1" dirty="0"/>
          </a:p>
        </p:txBody>
      </p:sp>
      <p:graphicFrame>
        <p:nvGraphicFramePr>
          <p:cNvPr id="4" name="Object 0"/>
          <p:cNvGraphicFramePr>
            <a:graphicFrameLocks noChangeAspect="1"/>
          </p:cNvGraphicFramePr>
          <p:nvPr/>
        </p:nvGraphicFramePr>
        <p:xfrm>
          <a:off x="4953000" y="2934505"/>
          <a:ext cx="2286000" cy="2246313"/>
        </p:xfrm>
        <a:graphic>
          <a:graphicData uri="http://schemas.openxmlformats.org/presentationml/2006/ole">
            <mc:AlternateContent xmlns:mc="http://schemas.openxmlformats.org/markup-compatibility/2006">
              <mc:Choice xmlns:v="urn:schemas-microsoft-com:vml" Requires="v">
                <p:oleObj spid="_x0000_s123967" name="Clip" r:id="rId4" imgW="861365" imgH="844906" progId="">
                  <p:embed/>
                </p:oleObj>
              </mc:Choice>
              <mc:Fallback>
                <p:oleObj name="Clip" r:id="rId4" imgW="861365" imgH="844906" progId="">
                  <p:embed/>
                  <p:pic>
                    <p:nvPicPr>
                      <p:cNvPr id="4" name="Object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2934505"/>
                        <a:ext cx="2286000" cy="2246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Espace réservé du numéro de diapositive 6"/>
          <p:cNvSpPr>
            <a:spLocks noGrp="1"/>
          </p:cNvSpPr>
          <p:nvPr>
            <p:ph type="sldNum" sz="quarter" idx="12"/>
          </p:nvPr>
        </p:nvSpPr>
        <p:spPr/>
        <p:txBody>
          <a:bodyPr/>
          <a:lstStyle/>
          <a:p>
            <a:fld id="{D57F1E4F-1CFF-5643-939E-217C01CDF565}" type="slidenum">
              <a:rPr lang="en-US" smtClean="0"/>
              <a:pPr/>
              <a:t>88</a:t>
            </a:fld>
            <a:endParaRPr lang="en-US" dirty="0"/>
          </a:p>
        </p:txBody>
      </p:sp>
      <p:sp>
        <p:nvSpPr>
          <p:cNvPr id="5" name="Espace réservé de la date 4">
            <a:extLst>
              <a:ext uri="{FF2B5EF4-FFF2-40B4-BE49-F238E27FC236}">
                <a16:creationId xmlns:a16="http://schemas.microsoft.com/office/drawing/2014/main" id="{CBDEE5E2-C632-479A-A3FC-EEB921A01CC9}"/>
              </a:ext>
            </a:extLst>
          </p:cNvPr>
          <p:cNvSpPr>
            <a:spLocks noGrp="1"/>
          </p:cNvSpPr>
          <p:nvPr>
            <p:ph type="dt" sz="half" idx="2"/>
          </p:nvPr>
        </p:nvSpPr>
        <p:spPr/>
        <p:txBody>
          <a:bodyPr/>
          <a:lstStyle/>
          <a:p>
            <a:r>
              <a:rPr lang="fr-FR"/>
              <a:t>Version du 02.03.2022</a:t>
            </a:r>
            <a:endParaRPr lang="fr-CH" dirty="0"/>
          </a:p>
        </p:txBody>
      </p:sp>
      <p:sp>
        <p:nvSpPr>
          <p:cNvPr id="6" name="Espace réservé du pied de page 5">
            <a:extLst>
              <a:ext uri="{FF2B5EF4-FFF2-40B4-BE49-F238E27FC236}">
                <a16:creationId xmlns:a16="http://schemas.microsoft.com/office/drawing/2014/main" id="{DE22C47F-71CA-40D5-B748-B7E5229E416E}"/>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1916309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dirty="0"/>
              <a:t>Cours interentreprises</a:t>
            </a:r>
          </a:p>
        </p:txBody>
      </p:sp>
      <p:sp>
        <p:nvSpPr>
          <p:cNvPr id="5" name="Espace réservé du numéro de diapositive 4"/>
          <p:cNvSpPr>
            <a:spLocks noGrp="1"/>
          </p:cNvSpPr>
          <p:nvPr>
            <p:ph type="sldNum" sz="quarter" idx="12"/>
          </p:nvPr>
        </p:nvSpPr>
        <p:spPr/>
        <p:txBody>
          <a:bodyPr/>
          <a:lstStyle/>
          <a:p>
            <a:fld id="{D57F1E4F-1CFF-5643-939E-217C01CDF565}" type="slidenum">
              <a:rPr lang="en-US" smtClean="0"/>
              <a:pPr/>
              <a:t>89</a:t>
            </a:fld>
            <a:endParaRPr lang="en-US" dirty="0"/>
          </a:p>
        </p:txBody>
      </p:sp>
      <p:sp>
        <p:nvSpPr>
          <p:cNvPr id="9" name="Rectangle 8"/>
          <p:cNvSpPr/>
          <p:nvPr/>
        </p:nvSpPr>
        <p:spPr>
          <a:xfrm>
            <a:off x="403860" y="1991222"/>
            <a:ext cx="10988039" cy="2677656"/>
          </a:xfrm>
          <a:prstGeom prst="rect">
            <a:avLst/>
          </a:prstGeom>
        </p:spPr>
        <p:txBody>
          <a:bodyPr wrap="square">
            <a:spAutoFit/>
          </a:bodyPr>
          <a:lstStyle/>
          <a:p>
            <a:pPr algn="ctr"/>
            <a:r>
              <a:rPr lang="fr-CH" sz="4200" b="1" dirty="0">
                <a:latin typeface="Arial" panose="020B0604020202020204" pitchFamily="34" charset="0"/>
                <a:cs typeface="Arial" panose="020B0604020202020204" pitchFamily="34" charset="0"/>
              </a:rPr>
              <a:t>Travaux à réaliser :</a:t>
            </a:r>
          </a:p>
          <a:p>
            <a:pPr algn="ctr"/>
            <a:endParaRPr lang="fr-CH" sz="4200" b="1" dirty="0">
              <a:latin typeface="Arial" panose="020B0604020202020204" pitchFamily="34" charset="0"/>
              <a:cs typeface="Arial" panose="020B0604020202020204" pitchFamily="34" charset="0"/>
            </a:endParaRPr>
          </a:p>
          <a:p>
            <a:pPr algn="ctr"/>
            <a:r>
              <a:rPr lang="fr-CH" sz="4200" b="1" dirty="0">
                <a:latin typeface="Arial" panose="020B0604020202020204" pitchFamily="34" charset="0"/>
                <a:cs typeface="Arial" panose="020B0604020202020204" pitchFamily="34" charset="0"/>
              </a:rPr>
              <a:t>Documents pour les apprentis et les stagiaires</a:t>
            </a:r>
          </a:p>
        </p:txBody>
      </p:sp>
      <p:sp>
        <p:nvSpPr>
          <p:cNvPr id="3" name="Espace réservé de la date 2">
            <a:extLst>
              <a:ext uri="{FF2B5EF4-FFF2-40B4-BE49-F238E27FC236}">
                <a16:creationId xmlns:a16="http://schemas.microsoft.com/office/drawing/2014/main" id="{C95E8802-4813-40FB-880D-0E6D14D0362D}"/>
              </a:ext>
            </a:extLst>
          </p:cNvPr>
          <p:cNvSpPr>
            <a:spLocks noGrp="1"/>
          </p:cNvSpPr>
          <p:nvPr>
            <p:ph type="dt" sz="half" idx="2"/>
          </p:nvPr>
        </p:nvSpPr>
        <p:spPr/>
        <p:txBody>
          <a:bodyPr/>
          <a:lstStyle/>
          <a:p>
            <a:r>
              <a:rPr lang="fr-FR"/>
              <a:t>Version du 02.03.2022</a:t>
            </a:r>
            <a:endParaRPr lang="fr-CH" dirty="0"/>
          </a:p>
        </p:txBody>
      </p:sp>
      <p:sp>
        <p:nvSpPr>
          <p:cNvPr id="4" name="Espace réservé du pied de page 3">
            <a:extLst>
              <a:ext uri="{FF2B5EF4-FFF2-40B4-BE49-F238E27FC236}">
                <a16:creationId xmlns:a16="http://schemas.microsoft.com/office/drawing/2014/main" id="{31A9AEF2-EE75-4348-A65E-73E22EBBBDAE}"/>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4017152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147156" y="1347807"/>
            <a:ext cx="9908771" cy="3471720"/>
          </a:xfrm>
          <a:prstGeom prst="rect">
            <a:avLst/>
          </a:prstGeom>
          <a:noFill/>
        </p:spPr>
        <p:txBody>
          <a:bodyPr wrap="square" rtlCol="0">
            <a:spAutoFit/>
          </a:bodyPr>
          <a:lstStyle/>
          <a:p>
            <a:pPr algn="ctr">
              <a:lnSpc>
                <a:spcPct val="90000"/>
              </a:lnSpc>
              <a:buFontTx/>
              <a:buNone/>
            </a:pPr>
            <a:r>
              <a:rPr lang="fr-CH" sz="4200" b="1" dirty="0">
                <a:latin typeface="Arial" panose="020B0604020202020204" pitchFamily="34" charset="0"/>
                <a:cs typeface="Arial" panose="020B0604020202020204" pitchFamily="34" charset="0"/>
              </a:rPr>
              <a:t>Une question, un oubli,</a:t>
            </a:r>
          </a:p>
          <a:p>
            <a:pPr algn="ctr">
              <a:lnSpc>
                <a:spcPct val="90000"/>
              </a:lnSpc>
              <a:buFontTx/>
              <a:buNone/>
            </a:pPr>
            <a:r>
              <a:rPr lang="fr-CH" sz="4200" b="1" dirty="0">
                <a:latin typeface="Arial" panose="020B0604020202020204" pitchFamily="34" charset="0"/>
                <a:cs typeface="Arial" panose="020B0604020202020204" pitchFamily="34" charset="0"/>
              </a:rPr>
              <a:t>une hésitation ?</a:t>
            </a:r>
          </a:p>
          <a:p>
            <a:pPr algn="ctr">
              <a:lnSpc>
                <a:spcPct val="90000"/>
              </a:lnSpc>
              <a:buFontTx/>
              <a:buNone/>
            </a:pPr>
            <a:endParaRPr lang="fr-CH" sz="4200" b="1" dirty="0">
              <a:latin typeface="Arial" panose="020B0604020202020204" pitchFamily="34" charset="0"/>
              <a:cs typeface="Arial" panose="020B0604020202020204" pitchFamily="34" charset="0"/>
            </a:endParaRPr>
          </a:p>
          <a:p>
            <a:pPr algn="ctr">
              <a:lnSpc>
                <a:spcPct val="90000"/>
              </a:lnSpc>
              <a:buFontTx/>
              <a:buNone/>
            </a:pPr>
            <a:r>
              <a:rPr lang="fr-CH" sz="4200" b="1" dirty="0">
                <a:latin typeface="Arial" panose="020B0604020202020204" pitchFamily="34" charset="0"/>
                <a:cs typeface="Arial" panose="020B0604020202020204" pitchFamily="34" charset="0"/>
              </a:rPr>
              <a:t>www.cifc-vd.ch </a:t>
            </a:r>
          </a:p>
          <a:p>
            <a:pPr algn="ctr">
              <a:lnSpc>
                <a:spcPct val="90000"/>
              </a:lnSpc>
              <a:buFontTx/>
              <a:buNone/>
            </a:pPr>
            <a:endParaRPr lang="fr-CH" sz="4200" b="1" dirty="0">
              <a:solidFill>
                <a:srgbClr val="0033CC"/>
              </a:solidFill>
            </a:endParaRPr>
          </a:p>
          <a:p>
            <a:pPr algn="ctr">
              <a:lnSpc>
                <a:spcPct val="90000"/>
              </a:lnSpc>
              <a:buFontTx/>
              <a:buNone/>
            </a:pPr>
            <a:r>
              <a:rPr lang="fr-CH" sz="3400" b="1" dirty="0">
                <a:solidFill>
                  <a:srgbClr val="FF0000"/>
                </a:solidFill>
                <a:latin typeface="Arial" panose="020B0604020202020204" pitchFamily="34" charset="0"/>
                <a:cs typeface="Arial" panose="020B0604020202020204" pitchFamily="34" charset="0"/>
              </a:rPr>
              <a:t>Seules les directives de ce site sont valables</a:t>
            </a:r>
          </a:p>
        </p:txBody>
      </p:sp>
      <p:sp>
        <p:nvSpPr>
          <p:cNvPr id="6" name="Espace réservé du numéro de diapositive 5"/>
          <p:cNvSpPr>
            <a:spLocks noGrp="1"/>
          </p:cNvSpPr>
          <p:nvPr>
            <p:ph type="sldNum" sz="quarter" idx="12"/>
          </p:nvPr>
        </p:nvSpPr>
        <p:spPr/>
        <p:txBody>
          <a:bodyPr/>
          <a:lstStyle/>
          <a:p>
            <a:fld id="{D57F1E4F-1CFF-5643-939E-217C01CDF565}" type="slidenum">
              <a:rPr lang="en-US" smtClean="0"/>
              <a:pPr/>
              <a:t>9</a:t>
            </a:fld>
            <a:endParaRPr lang="en-US" dirty="0"/>
          </a:p>
        </p:txBody>
      </p:sp>
      <p:sp>
        <p:nvSpPr>
          <p:cNvPr id="2" name="Espace réservé de la date 1">
            <a:extLst>
              <a:ext uri="{FF2B5EF4-FFF2-40B4-BE49-F238E27FC236}">
                <a16:creationId xmlns:a16="http://schemas.microsoft.com/office/drawing/2014/main" id="{CD0B94F1-8C35-43CA-B91D-A961EB4BF487}"/>
              </a:ext>
            </a:extLst>
          </p:cNvPr>
          <p:cNvSpPr>
            <a:spLocks noGrp="1"/>
          </p:cNvSpPr>
          <p:nvPr>
            <p:ph type="dt" sz="half" idx="2"/>
          </p:nvPr>
        </p:nvSpPr>
        <p:spPr/>
        <p:txBody>
          <a:bodyPr/>
          <a:lstStyle/>
          <a:p>
            <a:r>
              <a:rPr lang="fr-FR"/>
              <a:t>Version du 02.03.2022</a:t>
            </a:r>
            <a:endParaRPr lang="fr-CH" dirty="0"/>
          </a:p>
        </p:txBody>
      </p:sp>
      <p:sp>
        <p:nvSpPr>
          <p:cNvPr id="3" name="Espace réservé du pied de page 2">
            <a:extLst>
              <a:ext uri="{FF2B5EF4-FFF2-40B4-BE49-F238E27FC236}">
                <a16:creationId xmlns:a16="http://schemas.microsoft.com/office/drawing/2014/main" id="{D05E4BF4-3F56-4162-8A90-932B6A7E77C1}"/>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304889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dirty="0"/>
              <a:t>Cours interentreprises</a:t>
            </a:r>
          </a:p>
        </p:txBody>
      </p:sp>
      <p:sp>
        <p:nvSpPr>
          <p:cNvPr id="5" name="Espace réservé du numéro de diapositive 4"/>
          <p:cNvSpPr>
            <a:spLocks noGrp="1"/>
          </p:cNvSpPr>
          <p:nvPr>
            <p:ph type="sldNum" sz="quarter" idx="12"/>
          </p:nvPr>
        </p:nvSpPr>
        <p:spPr/>
        <p:txBody>
          <a:bodyPr/>
          <a:lstStyle/>
          <a:p>
            <a:fld id="{D57F1E4F-1CFF-5643-939E-217C01CDF565}" type="slidenum">
              <a:rPr lang="en-US" smtClean="0"/>
              <a:pPr/>
              <a:t>90</a:t>
            </a:fld>
            <a:endParaRPr lang="en-US" dirty="0"/>
          </a:p>
        </p:txBody>
      </p:sp>
      <p:sp>
        <p:nvSpPr>
          <p:cNvPr id="9" name="Rectangle 8"/>
          <p:cNvSpPr/>
          <p:nvPr/>
        </p:nvSpPr>
        <p:spPr>
          <a:xfrm>
            <a:off x="609600" y="2011346"/>
            <a:ext cx="10248900" cy="4308872"/>
          </a:xfrm>
          <a:prstGeom prst="rect">
            <a:avLst/>
          </a:prstGeom>
        </p:spPr>
        <p:txBody>
          <a:bodyPr wrap="square">
            <a:spAutoFit/>
          </a:bodyPr>
          <a:lstStyle/>
          <a:p>
            <a:r>
              <a:rPr lang="fr-CH" sz="4200" dirty="0">
                <a:latin typeface="Arial" panose="020B0604020202020204" pitchFamily="34" charset="0"/>
                <a:cs typeface="Arial" panose="020B0604020202020204" pitchFamily="34" charset="0"/>
              </a:rPr>
              <a:t>Pour le CI 2 : </a:t>
            </a:r>
            <a:r>
              <a:rPr lang="fr-CH" sz="4200" b="1" dirty="0">
                <a:latin typeface="Arial" panose="020B0604020202020204" pitchFamily="34" charset="0"/>
                <a:cs typeface="Arial" panose="020B0604020202020204" pitchFamily="34" charset="0"/>
              </a:rPr>
              <a:t>Pour tout le monde !</a:t>
            </a:r>
          </a:p>
          <a:p>
            <a:pPr algn="ctr"/>
            <a:endParaRPr lang="fr-CH" sz="36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fr-CH" sz="2800" dirty="0">
                <a:latin typeface="Arial" panose="020B0604020202020204" pitchFamily="34" charset="0"/>
                <a:cs typeface="Arial" panose="020B0604020202020204" pitchFamily="34" charset="0"/>
              </a:rPr>
              <a:t>Lire le PPT «Input Protection des données»</a:t>
            </a:r>
          </a:p>
          <a:p>
            <a:pPr marL="571500" indent="-571500">
              <a:buFont typeface="Arial" panose="020B0604020202020204" pitchFamily="34" charset="0"/>
              <a:buChar char="•"/>
            </a:pPr>
            <a:r>
              <a:rPr lang="fr-CH" sz="2800" dirty="0">
                <a:latin typeface="Arial" panose="020B0604020202020204" pitchFamily="34" charset="0"/>
                <a:cs typeface="Arial" panose="020B0604020202020204" pitchFamily="34" charset="0"/>
              </a:rPr>
              <a:t>Réaliser et publier le mandat pratique 1 «Mon entreprise»</a:t>
            </a:r>
          </a:p>
          <a:p>
            <a:pPr marL="571500" indent="-571500">
              <a:buFont typeface="Arial" panose="020B0604020202020204" pitchFamily="34" charset="0"/>
              <a:buChar char="•"/>
            </a:pPr>
            <a:r>
              <a:rPr lang="fr-CH" sz="2800" dirty="0">
                <a:latin typeface="Arial" panose="020B0604020202020204" pitchFamily="34" charset="0"/>
                <a:cs typeface="Arial" panose="020B0604020202020204" pitchFamily="34" charset="0"/>
              </a:rPr>
              <a:t>Réaliser l’</a:t>
            </a:r>
            <a:r>
              <a:rPr lang="fr-CH" sz="2800" dirty="0" err="1">
                <a:latin typeface="Arial" panose="020B0604020202020204" pitchFamily="34" charset="0"/>
                <a:cs typeface="Arial" panose="020B0604020202020204" pitchFamily="34" charset="0"/>
              </a:rPr>
              <a:t>UA</a:t>
            </a:r>
            <a:r>
              <a:rPr lang="fr-CH" sz="2800" dirty="0">
                <a:latin typeface="Arial" panose="020B0604020202020204" pitchFamily="34" charset="0"/>
                <a:cs typeface="Arial" panose="020B0604020202020204" pitchFamily="34" charset="0"/>
              </a:rPr>
              <a:t> 1 «Faire preuve de professionnalisme»</a:t>
            </a:r>
          </a:p>
          <a:p>
            <a:pPr marL="571500" indent="-571500">
              <a:buFont typeface="Arial" panose="020B0604020202020204" pitchFamily="34" charset="0"/>
              <a:buChar char="•"/>
            </a:pPr>
            <a:r>
              <a:rPr lang="fr-CH" sz="2800" dirty="0">
                <a:latin typeface="Arial" panose="020B0604020202020204" pitchFamily="34" charset="0"/>
                <a:cs typeface="Arial" panose="020B0604020202020204" pitchFamily="34" charset="0"/>
              </a:rPr>
              <a:t>Réaliser l’UA 2 «Savoir bien recevoir des ordres de travail»</a:t>
            </a:r>
          </a:p>
          <a:p>
            <a:pPr marL="571500" indent="-571500">
              <a:buFont typeface="Arial" panose="020B0604020202020204" pitchFamily="34" charset="0"/>
              <a:buChar char="•"/>
            </a:pPr>
            <a:r>
              <a:rPr lang="fr-CH" sz="2800" dirty="0">
                <a:latin typeface="Arial" panose="020B0604020202020204" pitchFamily="34" charset="0"/>
                <a:cs typeface="Arial" panose="020B0604020202020204" pitchFamily="34" charset="0"/>
              </a:rPr>
              <a:t>Télécharger les différents documents </a:t>
            </a:r>
          </a:p>
          <a:p>
            <a:pPr marL="571500" indent="-571500">
              <a:buFont typeface="Arial" panose="020B0604020202020204" pitchFamily="34" charset="0"/>
              <a:buChar char="•"/>
            </a:pPr>
            <a:endParaRPr lang="fr-CH" sz="2800" dirty="0">
              <a:latin typeface="Arial" panose="020B0604020202020204" pitchFamily="34" charset="0"/>
              <a:cs typeface="Arial" panose="020B0604020202020204" pitchFamily="34" charset="0"/>
            </a:endParaRPr>
          </a:p>
          <a:p>
            <a:pPr algn="ctr"/>
            <a:r>
              <a:rPr lang="fr-CH" sz="2800" dirty="0">
                <a:latin typeface="Arial" panose="020B0604020202020204" pitchFamily="34" charset="0"/>
                <a:cs typeface="Arial" panose="020B0604020202020204" pitchFamily="34" charset="0"/>
              </a:rPr>
              <a:t>www.cifc-vd.ch/tâches</a:t>
            </a:r>
          </a:p>
        </p:txBody>
      </p:sp>
      <p:sp>
        <p:nvSpPr>
          <p:cNvPr id="3" name="Espace réservé de la date 2">
            <a:extLst>
              <a:ext uri="{FF2B5EF4-FFF2-40B4-BE49-F238E27FC236}">
                <a16:creationId xmlns:a16="http://schemas.microsoft.com/office/drawing/2014/main" id="{3A9C0410-1D88-4643-95C5-1E67A1AB245D}"/>
              </a:ext>
            </a:extLst>
          </p:cNvPr>
          <p:cNvSpPr>
            <a:spLocks noGrp="1"/>
          </p:cNvSpPr>
          <p:nvPr>
            <p:ph type="dt" sz="half" idx="2"/>
          </p:nvPr>
        </p:nvSpPr>
        <p:spPr/>
        <p:txBody>
          <a:bodyPr/>
          <a:lstStyle/>
          <a:p>
            <a:r>
              <a:rPr lang="fr-FR"/>
              <a:t>Version du 02.03.2022</a:t>
            </a:r>
            <a:endParaRPr lang="fr-CH" dirty="0"/>
          </a:p>
        </p:txBody>
      </p:sp>
      <p:sp>
        <p:nvSpPr>
          <p:cNvPr id="4" name="Espace réservé du pied de page 3">
            <a:extLst>
              <a:ext uri="{FF2B5EF4-FFF2-40B4-BE49-F238E27FC236}">
                <a16:creationId xmlns:a16="http://schemas.microsoft.com/office/drawing/2014/main" id="{8C1277B9-BFE9-47C7-A5AC-D3EDE661B960}"/>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116670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dirty="0"/>
              <a:t>Cours interentreprises</a:t>
            </a:r>
          </a:p>
        </p:txBody>
      </p:sp>
      <p:sp>
        <p:nvSpPr>
          <p:cNvPr id="5" name="Espace réservé du numéro de diapositive 4"/>
          <p:cNvSpPr>
            <a:spLocks noGrp="1"/>
          </p:cNvSpPr>
          <p:nvPr>
            <p:ph type="sldNum" sz="quarter" idx="12"/>
          </p:nvPr>
        </p:nvSpPr>
        <p:spPr/>
        <p:txBody>
          <a:bodyPr/>
          <a:lstStyle/>
          <a:p>
            <a:fld id="{D57F1E4F-1CFF-5643-939E-217C01CDF565}" type="slidenum">
              <a:rPr lang="en-US" smtClean="0"/>
              <a:pPr/>
              <a:t>91</a:t>
            </a:fld>
            <a:endParaRPr lang="en-US" dirty="0"/>
          </a:p>
        </p:txBody>
      </p:sp>
      <p:sp>
        <p:nvSpPr>
          <p:cNvPr id="9" name="Rectangle 8"/>
          <p:cNvSpPr/>
          <p:nvPr/>
        </p:nvSpPr>
        <p:spPr>
          <a:xfrm>
            <a:off x="251460" y="2011346"/>
            <a:ext cx="11673840" cy="4308872"/>
          </a:xfrm>
          <a:prstGeom prst="rect">
            <a:avLst/>
          </a:prstGeom>
        </p:spPr>
        <p:txBody>
          <a:bodyPr wrap="square">
            <a:spAutoFit/>
          </a:bodyPr>
          <a:lstStyle/>
          <a:p>
            <a:r>
              <a:rPr lang="fr-CH" sz="4200" dirty="0">
                <a:latin typeface="Arial" panose="020B0604020202020204" pitchFamily="34" charset="0"/>
                <a:cs typeface="Arial" panose="020B0604020202020204" pitchFamily="34" charset="0"/>
              </a:rPr>
              <a:t>Pour le CI 2 : </a:t>
            </a:r>
            <a:r>
              <a:rPr lang="fr-CH" sz="4200" b="1" dirty="0">
                <a:latin typeface="Arial" panose="020B0604020202020204" pitchFamily="34" charset="0"/>
                <a:cs typeface="Arial" panose="020B0604020202020204" pitchFamily="34" charset="0"/>
              </a:rPr>
              <a:t>selon groupe</a:t>
            </a:r>
          </a:p>
          <a:p>
            <a:pPr algn="ctr"/>
            <a:endParaRPr lang="fr-CH" sz="36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fr-FR" sz="2800" dirty="0">
                <a:latin typeface="Arial" panose="020B0604020202020204" pitchFamily="34" charset="0"/>
                <a:cs typeface="Arial" panose="020B0604020202020204" pitchFamily="34" charset="0"/>
              </a:rPr>
              <a:t>Présentation selon les 4 points du professionnalisme (UA1) la compétence </a:t>
            </a:r>
            <a:r>
              <a:rPr lang="fr-FR" sz="2800" b="1" dirty="0">
                <a:latin typeface="Arial" panose="020B0604020202020204" pitchFamily="34" charset="0"/>
                <a:cs typeface="Arial" panose="020B0604020202020204" pitchFamily="34" charset="0"/>
              </a:rPr>
              <a:t>3.4 Civilité</a:t>
            </a:r>
          </a:p>
          <a:p>
            <a:endParaRPr lang="fr-FR" sz="2800"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fr-FR" sz="2800" dirty="0">
                <a:latin typeface="Arial" panose="020B0604020202020204" pitchFamily="34" charset="0"/>
                <a:cs typeface="Arial" panose="020B0604020202020204" pitchFamily="34" charset="0"/>
              </a:rPr>
              <a:t>Présentation selon les 4 points « sur quoi repose le développement personnel (UA2) » la compétence méthodologique </a:t>
            </a:r>
            <a:r>
              <a:rPr lang="fr-FR" sz="2800" b="1" dirty="0">
                <a:latin typeface="Arial" panose="020B0604020202020204" pitchFamily="34" charset="0"/>
                <a:cs typeface="Arial" panose="020B0604020202020204" pitchFamily="34" charset="0"/>
              </a:rPr>
              <a:t>3.5 Aptitude à l’apprentissage</a:t>
            </a:r>
            <a:endParaRPr lang="fr-CH" sz="2800" b="1" dirty="0">
              <a:latin typeface="Arial" panose="020B0604020202020204" pitchFamily="34" charset="0"/>
              <a:cs typeface="Arial" panose="020B0604020202020204" pitchFamily="34" charset="0"/>
            </a:endParaRPr>
          </a:p>
          <a:p>
            <a:pPr marL="571500" indent="-571500">
              <a:buFont typeface="Arial" panose="020B0604020202020204" pitchFamily="34" charset="0"/>
              <a:buChar char="•"/>
            </a:pPr>
            <a:endParaRPr lang="fr-CH" sz="2800" dirty="0">
              <a:solidFill>
                <a:srgbClr val="FF0000"/>
              </a:solidFill>
              <a:latin typeface="Arial" panose="020B0604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74791C3C-09A5-F44A-B38C-E21120E786D6}"/>
              </a:ext>
            </a:extLst>
          </p:cNvPr>
          <p:cNvSpPr txBox="1"/>
          <p:nvPr/>
        </p:nvSpPr>
        <p:spPr>
          <a:xfrm rot="20134668">
            <a:off x="9167151" y="1655575"/>
            <a:ext cx="2002420" cy="1200329"/>
          </a:xfrm>
          <a:prstGeom prst="rect">
            <a:avLst/>
          </a:prstGeom>
          <a:noFill/>
        </p:spPr>
        <p:txBody>
          <a:bodyPr wrap="square" rtlCol="0">
            <a:spAutoFit/>
          </a:bodyPr>
          <a:lstStyle/>
          <a:p>
            <a:pPr algn="ctr"/>
            <a:r>
              <a:rPr lang="fr-CH" b="1" dirty="0">
                <a:solidFill>
                  <a:srgbClr val="FF0000"/>
                </a:solidFill>
                <a:latin typeface="Arial" panose="020B0604020202020204" pitchFamily="34" charset="0"/>
                <a:cs typeface="Arial" panose="020B0604020202020204" pitchFamily="34" charset="0"/>
              </a:rPr>
              <a:t>Feuille annexe pour responsable de groupe</a:t>
            </a:r>
          </a:p>
        </p:txBody>
      </p:sp>
      <p:sp>
        <p:nvSpPr>
          <p:cNvPr id="4" name="Espace réservé de la date 3">
            <a:extLst>
              <a:ext uri="{FF2B5EF4-FFF2-40B4-BE49-F238E27FC236}">
                <a16:creationId xmlns:a16="http://schemas.microsoft.com/office/drawing/2014/main" id="{90A01B2E-08A6-4854-BD3C-2993CCA7AA66}"/>
              </a:ext>
            </a:extLst>
          </p:cNvPr>
          <p:cNvSpPr>
            <a:spLocks noGrp="1"/>
          </p:cNvSpPr>
          <p:nvPr>
            <p:ph type="dt" sz="half" idx="2"/>
          </p:nvPr>
        </p:nvSpPr>
        <p:spPr/>
        <p:txBody>
          <a:bodyPr/>
          <a:lstStyle/>
          <a:p>
            <a:r>
              <a:rPr lang="fr-FR"/>
              <a:t>Version du 02.03.2022</a:t>
            </a:r>
            <a:endParaRPr lang="fr-CH" dirty="0"/>
          </a:p>
        </p:txBody>
      </p:sp>
      <p:sp>
        <p:nvSpPr>
          <p:cNvPr id="6" name="Espace réservé du pied de page 5">
            <a:extLst>
              <a:ext uri="{FF2B5EF4-FFF2-40B4-BE49-F238E27FC236}">
                <a16:creationId xmlns:a16="http://schemas.microsoft.com/office/drawing/2014/main" id="{FCFC94C1-E29D-4CDB-B5F8-60725C04A9FE}"/>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379178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dirty="0"/>
              <a:t>Cours interentreprises</a:t>
            </a:r>
          </a:p>
        </p:txBody>
      </p:sp>
      <p:sp>
        <p:nvSpPr>
          <p:cNvPr id="5" name="Espace réservé du numéro de diapositive 4"/>
          <p:cNvSpPr>
            <a:spLocks noGrp="1"/>
          </p:cNvSpPr>
          <p:nvPr>
            <p:ph type="sldNum" sz="quarter" idx="12"/>
          </p:nvPr>
        </p:nvSpPr>
        <p:spPr/>
        <p:txBody>
          <a:bodyPr/>
          <a:lstStyle/>
          <a:p>
            <a:fld id="{D57F1E4F-1CFF-5643-939E-217C01CDF565}" type="slidenum">
              <a:rPr lang="en-US" smtClean="0"/>
              <a:pPr/>
              <a:t>92</a:t>
            </a:fld>
            <a:endParaRPr lang="en-US" dirty="0"/>
          </a:p>
        </p:txBody>
      </p:sp>
      <p:sp>
        <p:nvSpPr>
          <p:cNvPr id="9" name="Rectangle 8"/>
          <p:cNvSpPr/>
          <p:nvPr/>
        </p:nvSpPr>
        <p:spPr>
          <a:xfrm>
            <a:off x="609600" y="2011346"/>
            <a:ext cx="11115740" cy="4308872"/>
          </a:xfrm>
          <a:prstGeom prst="rect">
            <a:avLst/>
          </a:prstGeom>
        </p:spPr>
        <p:txBody>
          <a:bodyPr wrap="square">
            <a:spAutoFit/>
          </a:bodyPr>
          <a:lstStyle/>
          <a:p>
            <a:r>
              <a:rPr lang="fr-CH" sz="4200" dirty="0">
                <a:latin typeface="Arial" panose="020B0604020202020204" pitchFamily="34" charset="0"/>
                <a:cs typeface="Arial" panose="020B0604020202020204" pitchFamily="34" charset="0"/>
              </a:rPr>
              <a:t>Pour le CI 2 : </a:t>
            </a:r>
            <a:r>
              <a:rPr lang="fr-CH" sz="4200" b="1" dirty="0">
                <a:latin typeface="Arial" panose="020B0604020202020204" pitchFamily="34" charset="0"/>
                <a:cs typeface="Arial" panose="020B0604020202020204" pitchFamily="34" charset="0"/>
              </a:rPr>
              <a:t>en groupe</a:t>
            </a:r>
          </a:p>
          <a:p>
            <a:pPr algn="ctr"/>
            <a:endParaRPr lang="fr-CH" sz="3600" dirty="0">
              <a:latin typeface="Arial" panose="020B0604020202020204" pitchFamily="34" charset="0"/>
              <a:cs typeface="Arial" panose="020B0604020202020204" pitchFamily="34" charset="0"/>
            </a:endParaRPr>
          </a:p>
          <a:p>
            <a:pPr lvl="0"/>
            <a:r>
              <a:rPr lang="fr-FR" sz="2800" dirty="0">
                <a:latin typeface="Arial" panose="020B0604020202020204" pitchFamily="34" charset="0"/>
                <a:cs typeface="Arial" panose="020B0604020202020204" pitchFamily="34" charset="0"/>
              </a:rPr>
              <a:t>Travail de 3 groupes sur le marketing et organisations</a:t>
            </a:r>
            <a:endParaRPr lang="fr-CH" sz="2800" dirty="0">
              <a:latin typeface="Arial" panose="020B0604020202020204" pitchFamily="34" charset="0"/>
              <a:cs typeface="Arial" panose="020B0604020202020204" pitchFamily="34" charset="0"/>
            </a:endParaRPr>
          </a:p>
          <a:p>
            <a:r>
              <a:rPr lang="fr-FR" sz="2800" dirty="0">
                <a:latin typeface="Arial" panose="020B0604020202020204" pitchFamily="34" charset="0"/>
                <a:cs typeface="Arial" panose="020B0604020202020204" pitchFamily="34" charset="0"/>
              </a:rPr>
              <a:t>Gr. 1  Buts d’une entreprise </a:t>
            </a:r>
            <a:endParaRPr lang="fr-CH" sz="2800" dirty="0">
              <a:latin typeface="Arial" panose="020B0604020202020204" pitchFamily="34" charset="0"/>
              <a:cs typeface="Arial" panose="020B0604020202020204" pitchFamily="34" charset="0"/>
            </a:endParaRPr>
          </a:p>
          <a:p>
            <a:r>
              <a:rPr lang="fr-FR" sz="2800" dirty="0">
                <a:latin typeface="Arial" panose="020B0604020202020204" pitchFamily="34" charset="0"/>
                <a:cs typeface="Arial" panose="020B0604020202020204" pitchFamily="34" charset="0"/>
              </a:rPr>
              <a:t>Gr. 2  Segmentation - Ciblage et positionnement</a:t>
            </a:r>
            <a:endParaRPr lang="fr-CH" sz="2800" dirty="0">
              <a:latin typeface="Arial" panose="020B0604020202020204" pitchFamily="34" charset="0"/>
              <a:cs typeface="Arial" panose="020B0604020202020204" pitchFamily="34" charset="0"/>
            </a:endParaRPr>
          </a:p>
          <a:p>
            <a:r>
              <a:rPr lang="fr-FR" sz="2800" dirty="0">
                <a:latin typeface="Arial" panose="020B0604020202020204" pitchFamily="34" charset="0"/>
                <a:cs typeface="Arial" panose="020B0604020202020204" pitchFamily="34" charset="0"/>
              </a:rPr>
              <a:t>Gr. 3  Marketing Mix</a:t>
            </a:r>
          </a:p>
          <a:p>
            <a:r>
              <a:rPr lang="fr-FR" sz="2800" dirty="0">
                <a:latin typeface="Arial" panose="020B0604020202020204" pitchFamily="34" charset="0"/>
                <a:cs typeface="Arial" panose="020B0604020202020204" pitchFamily="34" charset="0"/>
              </a:rPr>
              <a:t>Gr. 4  Méthode des 6 étapes </a:t>
            </a:r>
          </a:p>
          <a:p>
            <a:endParaRPr lang="fr-CH" sz="2800" dirty="0">
              <a:latin typeface="Arial" panose="020B0604020202020204" pitchFamily="34" charset="0"/>
              <a:cs typeface="Arial" panose="020B0604020202020204" pitchFamily="34" charset="0"/>
            </a:endParaRPr>
          </a:p>
          <a:p>
            <a:r>
              <a:rPr lang="fr-FR" sz="2800" dirty="0">
                <a:latin typeface="Arial" panose="020B0604020202020204" pitchFamily="34" charset="0"/>
                <a:cs typeface="Arial" panose="020B0604020202020204" pitchFamily="34" charset="0"/>
              </a:rPr>
              <a:t>Les présentations seront faites </a:t>
            </a:r>
            <a:r>
              <a:rPr lang="fr-FR" sz="2800" b="1" dirty="0">
                <a:latin typeface="Arial" panose="020B0604020202020204" pitchFamily="34" charset="0"/>
                <a:cs typeface="Arial" panose="020B0604020202020204" pitchFamily="34" charset="0"/>
              </a:rPr>
              <a:t>sur vidéo </a:t>
            </a:r>
            <a:r>
              <a:rPr lang="fr-FR" sz="2800" dirty="0">
                <a:latin typeface="Arial" panose="020B0604020202020204" pitchFamily="34" charset="0"/>
                <a:cs typeface="Arial" panose="020B0604020202020204" pitchFamily="34" charset="0"/>
              </a:rPr>
              <a:t>de 5 à 10 minutes.</a:t>
            </a:r>
            <a:endParaRPr lang="fr-CH" sz="2800" dirty="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24789975-8E49-AB49-A629-3EB36F908AE8}"/>
              </a:ext>
            </a:extLst>
          </p:cNvPr>
          <p:cNvSpPr txBox="1"/>
          <p:nvPr/>
        </p:nvSpPr>
        <p:spPr>
          <a:xfrm rot="20134668">
            <a:off x="9157140" y="1747820"/>
            <a:ext cx="2226163" cy="923330"/>
          </a:xfrm>
          <a:prstGeom prst="rect">
            <a:avLst/>
          </a:prstGeom>
          <a:noFill/>
        </p:spPr>
        <p:txBody>
          <a:bodyPr wrap="square" rtlCol="0">
            <a:spAutoFit/>
          </a:bodyPr>
          <a:lstStyle/>
          <a:p>
            <a:pPr algn="ctr"/>
            <a:r>
              <a:rPr lang="fr-CH" b="1" dirty="0">
                <a:solidFill>
                  <a:srgbClr val="FF0000"/>
                </a:solidFill>
                <a:latin typeface="Arial" panose="020B0604020202020204" pitchFamily="34" charset="0"/>
                <a:cs typeface="Arial" panose="020B0604020202020204" pitchFamily="34" charset="0"/>
              </a:rPr>
              <a:t>Feuille annexe pour responsable de groupe</a:t>
            </a:r>
          </a:p>
        </p:txBody>
      </p:sp>
      <p:sp>
        <p:nvSpPr>
          <p:cNvPr id="3" name="Espace réservé de la date 2">
            <a:extLst>
              <a:ext uri="{FF2B5EF4-FFF2-40B4-BE49-F238E27FC236}">
                <a16:creationId xmlns:a16="http://schemas.microsoft.com/office/drawing/2014/main" id="{2950C101-DCF5-4E65-AB95-82D5D78FC7BA}"/>
              </a:ext>
            </a:extLst>
          </p:cNvPr>
          <p:cNvSpPr>
            <a:spLocks noGrp="1"/>
          </p:cNvSpPr>
          <p:nvPr>
            <p:ph type="dt" sz="half" idx="2"/>
          </p:nvPr>
        </p:nvSpPr>
        <p:spPr/>
        <p:txBody>
          <a:bodyPr/>
          <a:lstStyle/>
          <a:p>
            <a:r>
              <a:rPr lang="fr-FR"/>
              <a:t>Version du 02.03.2022</a:t>
            </a:r>
            <a:endParaRPr lang="fr-CH" dirty="0"/>
          </a:p>
        </p:txBody>
      </p:sp>
      <p:sp>
        <p:nvSpPr>
          <p:cNvPr id="4" name="Espace réservé du pied de page 3">
            <a:extLst>
              <a:ext uri="{FF2B5EF4-FFF2-40B4-BE49-F238E27FC236}">
                <a16:creationId xmlns:a16="http://schemas.microsoft.com/office/drawing/2014/main" id="{91568E54-4C03-4AA0-AE38-87542E4BE3A0}"/>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148298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H" dirty="0"/>
              <a:t>POUR LE 2</a:t>
            </a:r>
            <a:r>
              <a:rPr lang="fr-CH" baseline="30000" dirty="0"/>
              <a:t>ème</a:t>
            </a:r>
            <a:r>
              <a:rPr lang="fr-CH" dirty="0"/>
              <a:t> CI </a:t>
            </a:r>
          </a:p>
        </p:txBody>
      </p:sp>
      <p:sp>
        <p:nvSpPr>
          <p:cNvPr id="5" name="Espace réservé du numéro de diapositive 4"/>
          <p:cNvSpPr>
            <a:spLocks noGrp="1"/>
          </p:cNvSpPr>
          <p:nvPr>
            <p:ph type="sldNum" sz="quarter" idx="12"/>
          </p:nvPr>
        </p:nvSpPr>
        <p:spPr/>
        <p:txBody>
          <a:bodyPr/>
          <a:lstStyle/>
          <a:p>
            <a:fld id="{D57F1E4F-1CFF-5643-939E-217C01CDF565}" type="slidenum">
              <a:rPr lang="en-US" smtClean="0"/>
              <a:pPr/>
              <a:t>93</a:t>
            </a:fld>
            <a:endParaRPr lang="en-US" dirty="0"/>
          </a:p>
        </p:txBody>
      </p:sp>
      <p:sp>
        <p:nvSpPr>
          <p:cNvPr id="6" name="Rectangle 5"/>
          <p:cNvSpPr/>
          <p:nvPr/>
        </p:nvSpPr>
        <p:spPr>
          <a:xfrm>
            <a:off x="708660" y="2738462"/>
            <a:ext cx="9631680" cy="2554545"/>
          </a:xfrm>
          <a:prstGeom prst="rect">
            <a:avLst/>
          </a:prstGeom>
        </p:spPr>
        <p:txBody>
          <a:bodyPr wrap="square">
            <a:spAutoFit/>
          </a:bodyPr>
          <a:lstStyle/>
          <a:p>
            <a:pPr algn="ctr"/>
            <a:r>
              <a:rPr lang="fr-CH" sz="3200" b="1" dirty="0">
                <a:latin typeface="Arial" charset="0"/>
              </a:rPr>
              <a:t>N’oubliez pas votre dossier de formation et des prestations (DFP) ainsi que votre pc ou tablette !</a:t>
            </a:r>
          </a:p>
          <a:p>
            <a:pPr algn="ctr"/>
            <a:endParaRPr lang="fr-CH" sz="3200" b="1" dirty="0">
              <a:latin typeface="Arial" charset="0"/>
            </a:endParaRPr>
          </a:p>
          <a:p>
            <a:pPr algn="ctr"/>
            <a:r>
              <a:rPr lang="fr-CH" sz="3200" b="1" dirty="0">
                <a:solidFill>
                  <a:srgbClr val="FF0000"/>
                </a:solidFill>
                <a:latin typeface="Arial" charset="0"/>
              </a:rPr>
              <a:t>Tous devoirs non faits ou oubliés entrainera le renvoi en entreprise et un rattrapage un samedi</a:t>
            </a:r>
            <a:endParaRPr lang="fr-CH" sz="3200" b="1" dirty="0">
              <a:solidFill>
                <a:srgbClr val="FF0000"/>
              </a:solidFill>
            </a:endParaRPr>
          </a:p>
        </p:txBody>
      </p:sp>
      <p:pic>
        <p:nvPicPr>
          <p:cNvPr id="7" name="Picture 4" descr="\\SERVEURNT\CDROM2\pfiles\msoffice\clipart\standard\stddir1\BD06116_.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0288" y="1044039"/>
            <a:ext cx="2195063" cy="1646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e la date 2">
            <a:extLst>
              <a:ext uri="{FF2B5EF4-FFF2-40B4-BE49-F238E27FC236}">
                <a16:creationId xmlns:a16="http://schemas.microsoft.com/office/drawing/2014/main" id="{E9FD231B-F152-4B04-8288-07742F95C0AE}"/>
              </a:ext>
            </a:extLst>
          </p:cNvPr>
          <p:cNvSpPr>
            <a:spLocks noGrp="1"/>
          </p:cNvSpPr>
          <p:nvPr>
            <p:ph type="dt" sz="half" idx="2"/>
          </p:nvPr>
        </p:nvSpPr>
        <p:spPr/>
        <p:txBody>
          <a:bodyPr/>
          <a:lstStyle/>
          <a:p>
            <a:r>
              <a:rPr lang="fr-FR"/>
              <a:t>Version du 02.03.2022</a:t>
            </a:r>
            <a:endParaRPr lang="fr-CH" dirty="0"/>
          </a:p>
        </p:txBody>
      </p:sp>
      <p:sp>
        <p:nvSpPr>
          <p:cNvPr id="4" name="Espace réservé du pied de page 3">
            <a:extLst>
              <a:ext uri="{FF2B5EF4-FFF2-40B4-BE49-F238E27FC236}">
                <a16:creationId xmlns:a16="http://schemas.microsoft.com/office/drawing/2014/main" id="{CFCBCC71-00D5-4854-977D-47C04D93CA55}"/>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209083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afterEffect">
                                  <p:stCondLst>
                                    <p:cond delay="1000"/>
                                  </p:stCondLst>
                                  <p:childTnLst>
                                    <p:anim calcmode="discrete" valueType="str">
                                      <p:cBhvr>
                                        <p:cTn id="6" dur="2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D57F1E4F-1CFF-5643-939E-217C01CDF565}" type="slidenum">
              <a:rPr lang="en-US" smtClean="0">
                <a:solidFill>
                  <a:schemeClr val="tx1"/>
                </a:solidFill>
                <a:latin typeface="Arial" panose="020B0604020202020204" pitchFamily="34" charset="0"/>
                <a:cs typeface="Arial" panose="020B0604020202020204" pitchFamily="34" charset="0"/>
              </a:rPr>
              <a:pPr/>
              <a:t>94</a:t>
            </a:fld>
            <a:endParaRPr lang="en-US" dirty="0">
              <a:solidFill>
                <a:schemeClr val="tx1"/>
              </a:solidFill>
              <a:latin typeface="Arial" panose="020B0604020202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DEB6A821-478C-7C44-B8CE-E2EAEA7DDA21}"/>
              </a:ext>
            </a:extLst>
          </p:cNvPr>
          <p:cNvPicPr>
            <a:picLocks noChangeAspect="1"/>
          </p:cNvPicPr>
          <p:nvPr/>
        </p:nvPicPr>
        <p:blipFill>
          <a:blip r:embed="rId3"/>
          <a:stretch>
            <a:fillRect/>
          </a:stretch>
        </p:blipFill>
        <p:spPr>
          <a:xfrm>
            <a:off x="3256677" y="1294005"/>
            <a:ext cx="5678646" cy="4269990"/>
          </a:xfrm>
          <a:prstGeom prst="rect">
            <a:avLst/>
          </a:prstGeom>
        </p:spPr>
      </p:pic>
      <p:sp>
        <p:nvSpPr>
          <p:cNvPr id="2" name="Espace réservé de la date 1">
            <a:extLst>
              <a:ext uri="{FF2B5EF4-FFF2-40B4-BE49-F238E27FC236}">
                <a16:creationId xmlns:a16="http://schemas.microsoft.com/office/drawing/2014/main" id="{E14161D3-075F-4822-BC5B-4C106B0D0240}"/>
              </a:ext>
            </a:extLst>
          </p:cNvPr>
          <p:cNvSpPr>
            <a:spLocks noGrp="1"/>
          </p:cNvSpPr>
          <p:nvPr>
            <p:ph type="dt" sz="half" idx="2"/>
          </p:nvPr>
        </p:nvSpPr>
        <p:spPr/>
        <p:txBody>
          <a:bodyPr/>
          <a:lstStyle/>
          <a:p>
            <a:r>
              <a:rPr lang="fr-FR"/>
              <a:t>Version du 02.03.2022</a:t>
            </a:r>
            <a:endParaRPr lang="fr-CH" dirty="0"/>
          </a:p>
        </p:txBody>
      </p:sp>
      <p:sp>
        <p:nvSpPr>
          <p:cNvPr id="5" name="Espace réservé du pied de page 4">
            <a:extLst>
              <a:ext uri="{FF2B5EF4-FFF2-40B4-BE49-F238E27FC236}">
                <a16:creationId xmlns:a16="http://schemas.microsoft.com/office/drawing/2014/main" id="{D8E4E9E0-321E-4177-BB22-C959CD3BEA39}"/>
              </a:ext>
            </a:extLst>
          </p:cNvPr>
          <p:cNvSpPr>
            <a:spLocks noGrp="1"/>
          </p:cNvSpPr>
          <p:nvPr>
            <p:ph type="ftr" sz="quarter" idx="3"/>
          </p:nvPr>
        </p:nvSpPr>
        <p:spPr/>
        <p:txBody>
          <a:bodyPr/>
          <a:lstStyle/>
          <a:p>
            <a:r>
              <a:rPr lang="fr-FR"/>
              <a:t>COURS INTERENTREPRISES 1 / 3+1 / 2+1 / 18 Mois</a:t>
            </a:r>
            <a:endParaRPr lang="en-US" dirty="0"/>
          </a:p>
        </p:txBody>
      </p:sp>
    </p:spTree>
    <p:extLst>
      <p:ext uri="{BB962C8B-B14F-4D97-AF65-F5344CB8AC3E}">
        <p14:creationId xmlns:p14="http://schemas.microsoft.com/office/powerpoint/2010/main" val="151645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éleste">
  <a:themeElements>
    <a:clrScheme name="Bleu">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TC103457485[[fn=Maillage]]</Template>
  <TotalTime>3203</TotalTime>
  <Words>5472</Words>
  <Application>Microsoft Office PowerPoint</Application>
  <PresentationFormat>Grand écran</PresentationFormat>
  <Paragraphs>865</Paragraphs>
  <Slides>94</Slides>
  <Notes>41</Notes>
  <HiddenSlides>0</HiddenSlides>
  <MMClips>1</MMClips>
  <ScaleCrop>false</ScaleCrop>
  <HeadingPairs>
    <vt:vector size="8" baseType="variant">
      <vt:variant>
        <vt:lpstr>Polices utilisées</vt:lpstr>
      </vt:variant>
      <vt:variant>
        <vt:i4>8</vt:i4>
      </vt:variant>
      <vt:variant>
        <vt:lpstr>Thème</vt:lpstr>
      </vt:variant>
      <vt:variant>
        <vt:i4>2</vt:i4>
      </vt:variant>
      <vt:variant>
        <vt:lpstr>Serveurs OLE incorporés</vt:lpstr>
      </vt:variant>
      <vt:variant>
        <vt:i4>1</vt:i4>
      </vt:variant>
      <vt:variant>
        <vt:lpstr>Titres des diapositives</vt:lpstr>
      </vt:variant>
      <vt:variant>
        <vt:i4>94</vt:i4>
      </vt:variant>
    </vt:vector>
  </HeadingPairs>
  <TitlesOfParts>
    <vt:vector size="105" baseType="lpstr">
      <vt:lpstr>Arial</vt:lpstr>
      <vt:lpstr>Calibri</vt:lpstr>
      <vt:lpstr>Calibri Light</vt:lpstr>
      <vt:lpstr>Symbol</vt:lpstr>
      <vt:lpstr>Tahoma</vt:lpstr>
      <vt:lpstr>Times New Roman</vt:lpstr>
      <vt:lpstr>Verdana</vt:lpstr>
      <vt:lpstr>Wingdings</vt:lpstr>
      <vt:lpstr>Céleste</vt:lpstr>
      <vt:lpstr>1_Thème Office</vt:lpstr>
      <vt:lpstr>Clip</vt:lpstr>
      <vt:lpstr>COURS INTERENTREPRISES 1 Formation 3+1 / 2+1 / 18 Mois</vt:lpstr>
      <vt:lpstr>COURS INTERENTREPRISES 1 Formation 3+1 / 2+1 / 18 Mois</vt:lpstr>
      <vt:lpstr>PROGRAMME</vt:lpstr>
      <vt:lpstr>1ère partie</vt:lpstr>
      <vt:lpstr> </vt:lpstr>
      <vt:lpstr>Présentation PowerPoint</vt:lpstr>
      <vt:lpstr>Présentation PowerPoint</vt:lpstr>
      <vt:lpstr>Buts des COURS INTERENTREPRISES</vt:lpstr>
      <vt:lpstr>Présentation PowerPoint</vt:lpstr>
      <vt:lpstr>Présentation PowerPoint</vt:lpstr>
      <vt:lpstr>2ème partie</vt:lpstr>
      <vt:lpstr>Présentation PowerPoint</vt:lpstr>
      <vt:lpstr>Avec quoi ?</vt:lpstr>
      <vt:lpstr>Dossier de formation et des prestations</vt:lpstr>
      <vt:lpstr>Dossier de formation et des prestations</vt:lpstr>
      <vt:lpstr>Dossier de formation et des prestations</vt:lpstr>
      <vt:lpstr>Liens entre les différents instruments de planification et de contrôle de la formation dans l’entreprise</vt:lpstr>
      <vt:lpstr>Dossier de formation et des prestations</vt:lpstr>
      <vt:lpstr>Présentation PowerPoint</vt:lpstr>
      <vt:lpstr>Dé des compétences</vt:lpstr>
      <vt:lpstr>Compétences professionnelles </vt:lpstr>
      <vt:lpstr>Compétences méthodologiques</vt:lpstr>
      <vt:lpstr>Compétences sociales et personnelles</vt:lpstr>
      <vt:lpstr>Présentation PowerPoint</vt:lpstr>
      <vt:lpstr>Présentation PowerPoint</vt:lpstr>
      <vt:lpstr>STA - Situation de travail et d’apprentissage</vt:lpstr>
      <vt:lpstr>Situations de travail et d’apprentissage</vt:lpstr>
      <vt:lpstr>Situations de travail et d’apprentissage</vt:lpstr>
      <vt:lpstr>Situations de travail et d’apprentissage</vt:lpstr>
      <vt:lpstr>Situations de travail et d’apprentissage</vt:lpstr>
      <vt:lpstr>Situations de travail et d’apprentissage</vt:lpstr>
      <vt:lpstr>Situations de travail et d’apprentissage</vt:lpstr>
      <vt:lpstr>Présentation PowerPoint</vt:lpstr>
      <vt:lpstr>Présentation PowerPoint</vt:lpstr>
      <vt:lpstr>Présentation PowerPoint</vt:lpstr>
      <vt:lpstr>Situations de travail et d’apprentissage</vt:lpstr>
      <vt:lpstr>Présentation PowerPoint</vt:lpstr>
      <vt:lpstr>Présentation PowerPoint</vt:lpstr>
      <vt:lpstr>Présentation PowerPoint</vt:lpstr>
      <vt:lpstr>PFP PROFIL DE FORMATION ET DES PRESTATIONS</vt:lpstr>
      <vt:lpstr>Présentation PowerPoint</vt:lpstr>
      <vt:lpstr>3ème partie</vt:lpstr>
      <vt:lpstr>3ème partie</vt:lpstr>
      <vt:lpstr>3ème partie</vt:lpstr>
      <vt:lpstr>3ème partie</vt:lpstr>
      <vt:lpstr>3ème partie</vt:lpstr>
      <vt:lpstr>3ème partie</vt:lpstr>
      <vt:lpstr>Présentation PowerPoint</vt:lpstr>
      <vt:lpstr>4ème partie</vt:lpstr>
      <vt:lpstr>4ème partie</vt:lpstr>
      <vt:lpstr>4ème partie</vt:lpstr>
      <vt:lpstr>Input Protection des données</vt:lpstr>
      <vt:lpstr>Présentation PowerPoint</vt:lpstr>
      <vt:lpstr>Présentation PowerPoint</vt:lpstr>
      <vt:lpstr>Présentation PowerPoint</vt:lpstr>
      <vt:lpstr>Top secret - Secret d’affaires </vt:lpstr>
      <vt:lpstr>Top secret – Secret d’affaires </vt:lpstr>
      <vt:lpstr>Informations sensibles et données de l’entreprise</vt:lpstr>
      <vt:lpstr>Présentation PowerPoint</vt:lpstr>
      <vt:lpstr>Indication des sources </vt:lpstr>
      <vt:lpstr>Indication des sources</vt:lpstr>
      <vt:lpstr>Présentation PowerPoint</vt:lpstr>
      <vt:lpstr>Passages paraphrasés</vt:lpstr>
      <vt:lpstr>Passages paraphrasés</vt:lpstr>
      <vt:lpstr>Passages repris à l’identique</vt:lpstr>
      <vt:lpstr>Présentation PowerPoint</vt:lpstr>
      <vt:lpstr>Présentation PowerPoint</vt:lpstr>
      <vt:lpstr>Présentation PowerPoint</vt:lpstr>
      <vt:lpstr>Droits d’auteurs sur des photos</vt:lpstr>
      <vt:lpstr>Droit d’auteur pour le selfie d’un macaque indonésien</vt:lpstr>
      <vt:lpstr>Présentation PowerPoint</vt:lpstr>
      <vt:lpstr>Licence</vt:lpstr>
      <vt:lpstr>Licence sur Google</vt:lpstr>
      <vt:lpstr>Licence flickr</vt:lpstr>
      <vt:lpstr>Banques d’images gratuites</vt:lpstr>
      <vt:lpstr>Acheter une licence</vt:lpstr>
      <vt:lpstr>Présentation PowerPoint</vt:lpstr>
      <vt:lpstr>Prendre des photos d’autres personnes</vt:lpstr>
      <vt:lpstr>Droit à la propre image</vt:lpstr>
      <vt:lpstr>Droit à la propre image</vt:lpstr>
      <vt:lpstr>Droit à la propre image : Code de conduite</vt:lpstr>
      <vt:lpstr>Présentation PowerPoint</vt:lpstr>
      <vt:lpstr>Matériel vidéo</vt:lpstr>
      <vt:lpstr>Présentation PowerPoint</vt:lpstr>
      <vt:lpstr>Indication des sources</vt:lpstr>
      <vt:lpstr>Cours interentreprises</vt:lpstr>
      <vt:lpstr>Cours interentreprises</vt:lpstr>
      <vt:lpstr>5 ème partie</vt:lpstr>
      <vt:lpstr>Cours interentreprises</vt:lpstr>
      <vt:lpstr>Cours interentreprises</vt:lpstr>
      <vt:lpstr>Cours interentreprises</vt:lpstr>
      <vt:lpstr>Cours interentreprises</vt:lpstr>
      <vt:lpstr>POUR LE 2ème CI </vt:lpstr>
      <vt:lpstr>Présentation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Janique Borel</dc:creator>
  <cp:lastModifiedBy>NOEDING Florence</cp:lastModifiedBy>
  <cp:revision>426</cp:revision>
  <cp:lastPrinted>2014-10-03T12:04:16Z</cp:lastPrinted>
  <dcterms:created xsi:type="dcterms:W3CDTF">2014-08-12T07:18:18Z</dcterms:created>
  <dcterms:modified xsi:type="dcterms:W3CDTF">2022-03-04T12:01:16Z</dcterms:modified>
</cp:coreProperties>
</file>