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76" r:id="rId2"/>
  </p:sldIdLst>
  <p:sldSz cx="9144000" cy="5143500" type="screen16x9"/>
  <p:notesSz cx="6797675" cy="9928225"/>
  <p:defaultTextStyle>
    <a:defPPr>
      <a:defRPr lang="de-CH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465A"/>
    <a:srgbClr val="59200A"/>
    <a:srgbClr val="ECBFCC"/>
    <a:srgbClr val="C740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ittlere Formatvorlage 4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ittlere Formatvorlag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505E3EF-67EA-436B-97B2-0124C06EBD24}" styleName="Mittlere Formatvorlage 4 - Akz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28" autoAdjust="0"/>
    <p:restoredTop sz="94647" autoAdjust="0"/>
  </p:normalViewPr>
  <p:slideViewPr>
    <p:cSldViewPr>
      <p:cViewPr varScale="1">
        <p:scale>
          <a:sx n="88" d="100"/>
          <a:sy n="88" d="100"/>
        </p:scale>
        <p:origin x="642" y="78"/>
      </p:cViewPr>
      <p:guideLst>
        <p:guide orient="horz" pos="162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398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34" Type="http://schemas.microsoft.com/office/2015/10/relationships/revisionInfo" Target="revisionInfo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091963" y="9514549"/>
            <a:ext cx="1705713" cy="4136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59200A"/>
                </a:solidFill>
                <a:latin typeface="Verdana" pitchFamily="34" charset="0"/>
              </a:defRPr>
            </a:lvl1pPr>
          </a:lstStyle>
          <a:p>
            <a:r>
              <a:rPr lang="de-CH" dirty="0"/>
              <a:t>Seite </a:t>
            </a:r>
            <a:fld id="{CA8A2904-CA37-4B81-A610-80D533450A4D}" type="slidenum">
              <a:rPr lang="de-CH"/>
              <a:pPr/>
              <a:t>‹N°›</a:t>
            </a:fld>
            <a:endParaRPr lang="de-CH" dirty="0"/>
          </a:p>
        </p:txBody>
      </p:sp>
      <p:pic>
        <p:nvPicPr>
          <p:cNvPr id="5126" name="Picture 6" descr="Logo farbi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0492" y="248206"/>
            <a:ext cx="1254109" cy="241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7" name="Picture 7" descr="Beschreibungszeile farbi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708" y="248206"/>
            <a:ext cx="2314672" cy="65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1" y="0"/>
            <a:ext cx="6797675" cy="9928225"/>
          </a:xfrm>
          <a:prstGeom prst="rect">
            <a:avLst/>
          </a:prstGeom>
          <a:noFill/>
          <a:ln w="444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822" tIns="45911" rIns="91822" bIns="45911" anchor="ctr"/>
          <a:lstStyle/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9337034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-361950" y="309563"/>
            <a:ext cx="8051800" cy="45307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358" y="5295054"/>
            <a:ext cx="5513670" cy="388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/>
              <a:t>Klicken Sie, um die Formate des Vorlagentextes zu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5091963" y="9514549"/>
            <a:ext cx="1705713" cy="4136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r>
              <a:rPr lang="de-CH" sz="900" dirty="0">
                <a:solidFill>
                  <a:srgbClr val="59200A"/>
                </a:solidFill>
                <a:latin typeface="Verdana" pitchFamily="34" charset="0"/>
              </a:rPr>
              <a:t>Seite </a:t>
            </a:r>
            <a:fld id="{9E0123D7-15C6-4F35-ACAB-11755B552D8C}" type="slidenum">
              <a:rPr lang="de-CH" sz="900">
                <a:solidFill>
                  <a:srgbClr val="59200A"/>
                </a:solidFill>
                <a:latin typeface="Verdana" pitchFamily="34" charset="0"/>
              </a:rPr>
              <a:pPr/>
              <a:t>‹N°›</a:t>
            </a:fld>
            <a:endParaRPr lang="de-CH" sz="900" dirty="0">
              <a:solidFill>
                <a:srgbClr val="59200A"/>
              </a:solidFill>
              <a:latin typeface="Verdana" pitchFamily="34" charset="0"/>
            </a:endParaRPr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1" y="0"/>
            <a:ext cx="6797675" cy="9928225"/>
          </a:xfrm>
          <a:prstGeom prst="rect">
            <a:avLst/>
          </a:prstGeom>
          <a:noFill/>
          <a:ln w="444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822" tIns="45911" rIns="91822" bIns="45911" anchor="ctr"/>
          <a:lstStyle/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819626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95250" indent="-95250" algn="l" rtl="0" fontAlgn="base">
      <a:spcBef>
        <a:spcPct val="30000"/>
      </a:spcBef>
      <a:spcAft>
        <a:spcPct val="0"/>
      </a:spcAft>
      <a:buChar char="•"/>
      <a:defRPr sz="9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190500" indent="-93663" algn="l" rtl="0" fontAlgn="base">
      <a:spcBef>
        <a:spcPct val="30000"/>
      </a:spcBef>
      <a:spcAft>
        <a:spcPct val="0"/>
      </a:spcAft>
      <a:buChar char="•"/>
      <a:defRPr sz="9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285750" indent="-93663" algn="l" rtl="0" fontAlgn="base">
      <a:spcBef>
        <a:spcPct val="30000"/>
      </a:spcBef>
      <a:spcAft>
        <a:spcPct val="0"/>
      </a:spcAft>
      <a:buChar char="•"/>
      <a:defRPr sz="9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376238" indent="-88900" algn="l" rtl="0" fontAlgn="base">
      <a:spcBef>
        <a:spcPct val="30000"/>
      </a:spcBef>
      <a:spcAft>
        <a:spcPct val="0"/>
      </a:spcAft>
      <a:buChar char="•"/>
      <a:defRPr sz="9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476250" indent="-98425" algn="l" rtl="0" fontAlgn="base">
      <a:spcBef>
        <a:spcPct val="30000"/>
      </a:spcBef>
      <a:spcAft>
        <a:spcPct val="0"/>
      </a:spcAft>
      <a:buChar char="•"/>
      <a:defRPr sz="9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2125550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>
            <a:extLst>
              <a:ext uri="{FF2B5EF4-FFF2-40B4-BE49-F238E27FC236}">
                <a16:creationId xmlns="" xmlns:a16="http://schemas.microsoft.com/office/drawing/2014/main" id="{10AEAA16-EA6B-4D5D-9007-4FD0D5F1C1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1522" y="175975"/>
            <a:ext cx="1012166" cy="452497"/>
          </a:xfrm>
          <a:prstGeom prst="rect">
            <a:avLst/>
          </a:prstGeom>
        </p:spPr>
      </p:pic>
      <p:sp>
        <p:nvSpPr>
          <p:cNvPr id="16" name="Rechteck 15">
            <a:extLst>
              <a:ext uri="{FF2B5EF4-FFF2-40B4-BE49-F238E27FC236}">
                <a16:creationId xmlns="" xmlns:a16="http://schemas.microsoft.com/office/drawing/2014/main" id="{526AF16A-DFCA-4A7C-95D8-926872D52F94}"/>
              </a:ext>
            </a:extLst>
          </p:cNvPr>
          <p:cNvSpPr/>
          <p:nvPr userDrawn="1"/>
        </p:nvSpPr>
        <p:spPr>
          <a:xfrm>
            <a:off x="0" y="3075806"/>
            <a:ext cx="6444208" cy="1076501"/>
          </a:xfrm>
          <a:prstGeom prst="rect">
            <a:avLst/>
          </a:prstGeom>
          <a:solidFill>
            <a:srgbClr val="2846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1600" dirty="0">
              <a:solidFill>
                <a:schemeClr val="tx1"/>
              </a:solidFill>
            </a:endParaRPr>
          </a:p>
        </p:txBody>
      </p:sp>
      <p:sp>
        <p:nvSpPr>
          <p:cNvPr id="19" name="Inhaltsplatzhalter 18">
            <a:extLst>
              <a:ext uri="{FF2B5EF4-FFF2-40B4-BE49-F238E27FC236}">
                <a16:creationId xmlns="" xmlns:a16="http://schemas.microsoft.com/office/drawing/2014/main" id="{D20E2108-8A36-429B-9065-1B89899D142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751522" y="3769836"/>
            <a:ext cx="7706678" cy="242074"/>
          </a:xfrm>
        </p:spPr>
        <p:txBody>
          <a:bodyPr/>
          <a:lstStyle>
            <a:lvl1pPr marL="0" indent="0">
              <a:buNone/>
              <a:defRPr sz="1100">
                <a:solidFill>
                  <a:schemeClr val="bg1"/>
                </a:solidFill>
              </a:defRPr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de-CH" dirty="0"/>
              <a:t>Präsentation vom 23. März 2018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751522" y="3212298"/>
            <a:ext cx="7706678" cy="181734"/>
          </a:xfrm>
        </p:spPr>
        <p:txBody>
          <a:bodyPr/>
          <a:lstStyle>
            <a:lvl1pPr>
              <a:defRPr sz="14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 dirty="0"/>
              <a:t>Titel hinzufügen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751522" y="3451889"/>
            <a:ext cx="7706678" cy="246905"/>
          </a:xfrm>
        </p:spPr>
        <p:txBody>
          <a:bodyPr/>
          <a:lstStyle>
            <a:lvl1pPr marL="0" indent="0">
              <a:spcBef>
                <a:spcPct val="0"/>
              </a:spcBef>
              <a:buFontTx/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noProof="0" dirty="0"/>
              <a:t>Untertitel hinzufügen</a:t>
            </a:r>
            <a:endParaRPr lang="de-CH" noProof="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>
            <a:extLst>
              <a:ext uri="{FF2B5EF4-FFF2-40B4-BE49-F238E27FC236}">
                <a16:creationId xmlns="" xmlns:a16="http://schemas.microsoft.com/office/drawing/2014/main" id="{9DBD6B62-AF87-4507-B275-5A565554A1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1522" y="175975"/>
            <a:ext cx="1012166" cy="452497"/>
          </a:xfrm>
          <a:prstGeom prst="rect">
            <a:avLst/>
          </a:prstGeom>
        </p:spPr>
      </p:pic>
      <p:sp>
        <p:nvSpPr>
          <p:cNvPr id="9" name="Rechteck 8">
            <a:extLst>
              <a:ext uri="{FF2B5EF4-FFF2-40B4-BE49-F238E27FC236}">
                <a16:creationId xmlns="" xmlns:a16="http://schemas.microsoft.com/office/drawing/2014/main" id="{00D5306D-7FDB-4C87-AE93-7B58A93EE91E}"/>
              </a:ext>
            </a:extLst>
          </p:cNvPr>
          <p:cNvSpPr/>
          <p:nvPr userDrawn="1"/>
        </p:nvSpPr>
        <p:spPr>
          <a:xfrm>
            <a:off x="0" y="3075806"/>
            <a:ext cx="5292081" cy="1076501"/>
          </a:xfrm>
          <a:prstGeom prst="rect">
            <a:avLst/>
          </a:prstGeom>
          <a:solidFill>
            <a:srgbClr val="2846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1600" dirty="0">
              <a:solidFill>
                <a:schemeClr val="tx1"/>
              </a:solidFill>
            </a:endParaRPr>
          </a:p>
        </p:txBody>
      </p:sp>
      <p:sp>
        <p:nvSpPr>
          <p:cNvPr id="19" name="Inhaltsplatzhalter 18">
            <a:extLst>
              <a:ext uri="{FF2B5EF4-FFF2-40B4-BE49-F238E27FC236}">
                <a16:creationId xmlns="" xmlns:a16="http://schemas.microsoft.com/office/drawing/2014/main" id="{20E77F0D-0C26-4896-BD2D-D160A4C79F19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751522" y="3769836"/>
            <a:ext cx="7706678" cy="242074"/>
          </a:xfrm>
        </p:spPr>
        <p:txBody>
          <a:bodyPr/>
          <a:lstStyle>
            <a:lvl1pPr marL="0" indent="0">
              <a:buNone/>
              <a:defRPr sz="1100">
                <a:solidFill>
                  <a:schemeClr val="bg1"/>
                </a:solidFill>
              </a:defRPr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de-CH" dirty="0"/>
              <a:t>Präsentation vom 23. März 2018</a:t>
            </a:r>
          </a:p>
        </p:txBody>
      </p:sp>
      <p:sp>
        <p:nvSpPr>
          <p:cNvPr id="20" name="Rectangle 2">
            <a:extLst>
              <a:ext uri="{FF2B5EF4-FFF2-40B4-BE49-F238E27FC236}">
                <a16:creationId xmlns="" xmlns:a16="http://schemas.microsoft.com/office/drawing/2014/main" id="{EFBC2329-A498-46EC-AD2C-AC089C92DDE0}"/>
              </a:ext>
            </a:extLst>
          </p:cNvPr>
          <p:cNvSpPr>
            <a:spLocks noGrp="1" noChangeArrowheads="1"/>
          </p:cNvSpPr>
          <p:nvPr>
            <p:ph type="ctrTitle" hasCustomPrompt="1"/>
          </p:nvPr>
        </p:nvSpPr>
        <p:spPr>
          <a:xfrm>
            <a:off x="751522" y="3212298"/>
            <a:ext cx="7706678" cy="181734"/>
          </a:xfrm>
        </p:spPr>
        <p:txBody>
          <a:bodyPr/>
          <a:lstStyle>
            <a:lvl1pPr>
              <a:defRPr sz="14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de-CH" noProof="0" dirty="0"/>
              <a:t>Titel hinzufügen</a:t>
            </a:r>
          </a:p>
        </p:txBody>
      </p:sp>
      <p:sp>
        <p:nvSpPr>
          <p:cNvPr id="21" name="Rectangle 3">
            <a:extLst>
              <a:ext uri="{FF2B5EF4-FFF2-40B4-BE49-F238E27FC236}">
                <a16:creationId xmlns="" xmlns:a16="http://schemas.microsoft.com/office/drawing/2014/main" id="{6CDAD217-62D0-462E-847D-2860A670A06B}"/>
              </a:ext>
            </a:extLst>
          </p:cNvPr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751522" y="3451889"/>
            <a:ext cx="7706678" cy="246905"/>
          </a:xfrm>
        </p:spPr>
        <p:txBody>
          <a:bodyPr/>
          <a:lstStyle>
            <a:lvl1pPr marL="0" indent="0">
              <a:spcBef>
                <a:spcPct val="0"/>
              </a:spcBef>
              <a:buFontTx/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noProof="0" dirty="0"/>
              <a:t>Untertitel hinzufügen</a:t>
            </a:r>
            <a:endParaRPr lang="de-CH" noProof="0" dirty="0"/>
          </a:p>
        </p:txBody>
      </p:sp>
    </p:spTree>
    <p:extLst>
      <p:ext uri="{BB962C8B-B14F-4D97-AF65-F5344CB8AC3E}">
        <p14:creationId xmlns:p14="http://schemas.microsoft.com/office/powerpoint/2010/main" val="3443447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foli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="" xmlns:a16="http://schemas.microsoft.com/office/drawing/2014/main" id="{951E28FF-A1E3-407D-8386-8A84ACE69872}"/>
              </a:ext>
            </a:extLst>
          </p:cNvPr>
          <p:cNvSpPr/>
          <p:nvPr userDrawn="1"/>
        </p:nvSpPr>
        <p:spPr>
          <a:xfrm>
            <a:off x="-1" y="1241434"/>
            <a:ext cx="7452321" cy="432048"/>
          </a:xfrm>
          <a:prstGeom prst="rect">
            <a:avLst/>
          </a:prstGeom>
          <a:solidFill>
            <a:srgbClr val="2846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1600" dirty="0">
              <a:solidFill>
                <a:schemeClr val="tx1"/>
              </a:solidFill>
            </a:endParaRPr>
          </a:p>
        </p:txBody>
      </p:sp>
      <p:sp>
        <p:nvSpPr>
          <p:cNvPr id="11" name="Textplatzhalter 8">
            <a:extLst>
              <a:ext uri="{FF2B5EF4-FFF2-40B4-BE49-F238E27FC236}">
                <a16:creationId xmlns="" xmlns:a16="http://schemas.microsoft.com/office/drawing/2014/main" id="{7157BCF1-3B35-4232-9E78-B19CA565E5C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54380" y="1275606"/>
            <a:ext cx="4321175" cy="3311525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  <a:latin typeface="+mj-lt"/>
              </a:defRPr>
            </a:lvl1pPr>
            <a:lvl2pPr>
              <a:defRPr sz="2400">
                <a:latin typeface="+mj-lt"/>
              </a:defRPr>
            </a:lvl2pPr>
            <a:lvl3pPr>
              <a:defRPr sz="2400">
                <a:latin typeface="+mj-lt"/>
              </a:defRPr>
            </a:lvl3pPr>
            <a:lvl4pPr>
              <a:defRPr sz="2400">
                <a:latin typeface="+mj-lt"/>
              </a:defRPr>
            </a:lvl4pPr>
            <a:lvl5pPr>
              <a:defRPr sz="2400">
                <a:latin typeface="+mj-lt"/>
              </a:defRPr>
            </a:lvl5pPr>
          </a:lstStyle>
          <a:p>
            <a:pPr lvl="0"/>
            <a:r>
              <a:rPr lang="de-DE" dirty="0"/>
              <a:t>Kapiteltitel</a:t>
            </a:r>
          </a:p>
        </p:txBody>
      </p:sp>
    </p:spTree>
    <p:extLst>
      <p:ext uri="{BB962C8B-B14F-4D97-AF65-F5344CB8AC3E}">
        <p14:creationId xmlns:p14="http://schemas.microsoft.com/office/powerpoint/2010/main" val="38210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foli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>
            <a:extLst>
              <a:ext uri="{FF2B5EF4-FFF2-40B4-BE49-F238E27FC236}">
                <a16:creationId xmlns="" xmlns:a16="http://schemas.microsoft.com/office/drawing/2014/main" id="{11F72720-EC5D-4918-B754-F9E7F686371A}"/>
              </a:ext>
            </a:extLst>
          </p:cNvPr>
          <p:cNvSpPr/>
          <p:nvPr userDrawn="1"/>
        </p:nvSpPr>
        <p:spPr>
          <a:xfrm>
            <a:off x="-1" y="1241434"/>
            <a:ext cx="6732241" cy="432048"/>
          </a:xfrm>
          <a:prstGeom prst="rect">
            <a:avLst/>
          </a:prstGeom>
          <a:solidFill>
            <a:srgbClr val="2846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1600" dirty="0">
              <a:solidFill>
                <a:schemeClr val="tx1"/>
              </a:solidFill>
            </a:endParaRPr>
          </a:p>
        </p:txBody>
      </p:sp>
      <p:sp>
        <p:nvSpPr>
          <p:cNvPr id="7" name="Textplatzhalter 8">
            <a:extLst>
              <a:ext uri="{FF2B5EF4-FFF2-40B4-BE49-F238E27FC236}">
                <a16:creationId xmlns="" xmlns:a16="http://schemas.microsoft.com/office/drawing/2014/main" id="{FEA844D4-41BD-4BA0-BC61-3950BF3878E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54380" y="1275606"/>
            <a:ext cx="4321175" cy="3311525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  <a:latin typeface="+mj-lt"/>
              </a:defRPr>
            </a:lvl1pPr>
            <a:lvl2pPr>
              <a:defRPr sz="2400">
                <a:latin typeface="+mj-lt"/>
              </a:defRPr>
            </a:lvl2pPr>
            <a:lvl3pPr>
              <a:defRPr sz="2400">
                <a:latin typeface="+mj-lt"/>
              </a:defRPr>
            </a:lvl3pPr>
            <a:lvl4pPr>
              <a:defRPr sz="2400">
                <a:latin typeface="+mj-lt"/>
              </a:defRPr>
            </a:lvl4pPr>
            <a:lvl5pPr>
              <a:defRPr sz="2400">
                <a:latin typeface="+mj-lt"/>
              </a:defRPr>
            </a:lvl5pPr>
          </a:lstStyle>
          <a:p>
            <a:pPr lvl="0"/>
            <a:r>
              <a:rPr lang="de-DE" dirty="0"/>
              <a:t>Kapiteltitel</a:t>
            </a:r>
          </a:p>
        </p:txBody>
      </p:sp>
    </p:spTree>
    <p:extLst>
      <p:ext uri="{BB962C8B-B14F-4D97-AF65-F5344CB8AC3E}">
        <p14:creationId xmlns:p14="http://schemas.microsoft.com/office/powerpoint/2010/main" val="3958389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foli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="" xmlns:a16="http://schemas.microsoft.com/office/drawing/2014/main" id="{836ABD43-1B4A-4FE2-A89A-E07340169A30}"/>
              </a:ext>
            </a:extLst>
          </p:cNvPr>
          <p:cNvSpPr/>
          <p:nvPr userDrawn="1"/>
        </p:nvSpPr>
        <p:spPr>
          <a:xfrm>
            <a:off x="-1" y="1241434"/>
            <a:ext cx="6012161" cy="432048"/>
          </a:xfrm>
          <a:prstGeom prst="rect">
            <a:avLst/>
          </a:prstGeom>
          <a:solidFill>
            <a:srgbClr val="2846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sz="1600" dirty="0">
              <a:solidFill>
                <a:schemeClr val="tx1"/>
              </a:solidFill>
            </a:endParaRPr>
          </a:p>
        </p:txBody>
      </p:sp>
      <p:sp>
        <p:nvSpPr>
          <p:cNvPr id="9" name="Textplatzhalter 8">
            <a:extLst>
              <a:ext uri="{FF2B5EF4-FFF2-40B4-BE49-F238E27FC236}">
                <a16:creationId xmlns="" xmlns:a16="http://schemas.microsoft.com/office/drawing/2014/main" id="{D6D3B2E5-198F-4C58-A7A9-32A04D1429C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54380" y="1275606"/>
            <a:ext cx="4321175" cy="3311525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  <a:latin typeface="+mj-lt"/>
              </a:defRPr>
            </a:lvl1pPr>
            <a:lvl2pPr>
              <a:defRPr sz="2400">
                <a:latin typeface="+mj-lt"/>
              </a:defRPr>
            </a:lvl2pPr>
            <a:lvl3pPr>
              <a:defRPr sz="2400">
                <a:latin typeface="+mj-lt"/>
              </a:defRPr>
            </a:lvl3pPr>
            <a:lvl4pPr>
              <a:defRPr sz="2400">
                <a:latin typeface="+mj-lt"/>
              </a:defRPr>
            </a:lvl4pPr>
            <a:lvl5pPr>
              <a:defRPr sz="2400">
                <a:latin typeface="+mj-lt"/>
              </a:defRPr>
            </a:lvl5pPr>
          </a:lstStyle>
          <a:p>
            <a:pPr lvl="0"/>
            <a:r>
              <a:rPr lang="de-DE" dirty="0"/>
              <a:t>Kapiteltitel</a:t>
            </a:r>
          </a:p>
        </p:txBody>
      </p:sp>
    </p:spTree>
    <p:extLst>
      <p:ext uri="{BB962C8B-B14F-4D97-AF65-F5344CB8AC3E}">
        <p14:creationId xmlns:p14="http://schemas.microsoft.com/office/powerpoint/2010/main" val="3456570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62000" y="928142"/>
            <a:ext cx="7696200" cy="400050"/>
          </a:xfrm>
        </p:spPr>
        <p:txBody>
          <a:bodyPr/>
          <a:lstStyle>
            <a:lvl1pPr>
              <a:defRPr sz="1400"/>
            </a:lvl1pPr>
          </a:lstStyle>
          <a:p>
            <a:r>
              <a:rPr lang="de-DE" dirty="0"/>
              <a:t>Seitentitel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762000" y="1442492"/>
            <a:ext cx="7696200" cy="2914650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 dirty="0"/>
              <a:t>Text hier eingeben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>
          <a:xfrm>
            <a:off x="7452320" y="4857750"/>
            <a:ext cx="1440160" cy="285750"/>
          </a:xfrm>
        </p:spPr>
        <p:txBody>
          <a:bodyPr/>
          <a:lstStyle>
            <a:lvl1pPr>
              <a:defRPr/>
            </a:lvl1pPr>
          </a:lstStyle>
          <a:p>
            <a:r>
              <a:rPr lang="de-CH" dirty="0"/>
              <a:t>Seite </a:t>
            </a:r>
            <a:fld id="{4D9E7F07-52BA-4676-A810-3F50F5451F27}" type="slidenum">
              <a:rPr lang="de-CH" smtClean="0"/>
              <a:pPr/>
              <a:t>‹N°›</a:t>
            </a:fld>
            <a:endParaRPr lang="de-CH" dirty="0"/>
          </a:p>
        </p:txBody>
      </p:sp>
      <p:pic>
        <p:nvPicPr>
          <p:cNvPr id="7" name="Grafik 6">
            <a:extLst>
              <a:ext uri="{FF2B5EF4-FFF2-40B4-BE49-F238E27FC236}">
                <a16:creationId xmlns="" xmlns:a16="http://schemas.microsoft.com/office/drawing/2014/main" id="{91269D5D-F664-45FA-8C8D-22216154CA6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1522" y="175975"/>
            <a:ext cx="1012166" cy="452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3857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pos="161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915566"/>
            <a:ext cx="8058472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dirty="0"/>
              <a:t>Klicken Sie, um das Titelformat zu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429916"/>
            <a:ext cx="8058472" cy="2914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dirty="0"/>
              <a:t>Klicken Sie, um die Formate des Vorlagentextes zu bearbeiten</a:t>
            </a:r>
          </a:p>
          <a:p>
            <a:pPr lvl="1"/>
            <a:r>
              <a:rPr lang="de-CH" dirty="0"/>
              <a:t>Zweite Ebene</a:t>
            </a:r>
          </a:p>
          <a:p>
            <a:pPr lvl="2"/>
            <a:r>
              <a:rPr lang="de-CH" dirty="0"/>
              <a:t>Dritte Ebene</a:t>
            </a:r>
          </a:p>
          <a:p>
            <a:pPr lvl="3"/>
            <a:r>
              <a:rPr lang="de-CH" dirty="0"/>
              <a:t>Vierte Ebene</a:t>
            </a:r>
          </a:p>
          <a:p>
            <a:pPr lvl="4"/>
            <a:r>
              <a:rPr lang="de-CH" dirty="0"/>
              <a:t>Fünfte Ebene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80313" y="4857750"/>
            <a:ext cx="1440160" cy="28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28465A"/>
                </a:solidFill>
                <a:latin typeface="+mn-lt"/>
              </a:defRPr>
            </a:lvl1pPr>
          </a:lstStyle>
          <a:p>
            <a:r>
              <a:rPr lang="de-CH" dirty="0"/>
              <a:t>Folie </a:t>
            </a:r>
            <a:fld id="{CE6A36CA-128E-46F7-8F41-9ED31D8C2AF4}" type="slidenum">
              <a:rPr lang="de-CH" smtClean="0"/>
              <a:pPr/>
              <a:t>‹N°›</a:t>
            </a:fld>
            <a:endParaRPr lang="de-CH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0" r:id="rId6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1600" b="1">
          <a:solidFill>
            <a:srgbClr val="28465A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600" b="1">
          <a:solidFill>
            <a:srgbClr val="59200A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600" b="1">
          <a:solidFill>
            <a:srgbClr val="59200A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600" b="1">
          <a:solidFill>
            <a:srgbClr val="59200A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600" b="1">
          <a:solidFill>
            <a:srgbClr val="59200A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1600" b="1">
          <a:solidFill>
            <a:srgbClr val="59200A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1600" b="1">
          <a:solidFill>
            <a:srgbClr val="59200A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1600" b="1">
          <a:solidFill>
            <a:srgbClr val="59200A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1600" b="1">
          <a:solidFill>
            <a:srgbClr val="59200A"/>
          </a:solidFill>
          <a:latin typeface="Verdana" pitchFamily="34" charset="0"/>
        </a:defRPr>
      </a:lvl9pPr>
    </p:titleStyle>
    <p:bodyStyle>
      <a:lvl1pPr marL="195263" indent="-195263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rgbClr val="28465A"/>
          </a:solidFill>
          <a:latin typeface="+mn-lt"/>
          <a:ea typeface="+mn-ea"/>
          <a:cs typeface="+mn-cs"/>
        </a:defRPr>
      </a:lvl1pPr>
      <a:lvl2pPr marL="476250" indent="-2794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rgbClr val="28465A"/>
          </a:solidFill>
          <a:latin typeface="+mn-lt"/>
        </a:defRPr>
      </a:lvl2pPr>
      <a:lvl3pPr marL="762000" indent="-284163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rgbClr val="28465A"/>
          </a:solidFill>
          <a:latin typeface="+mn-lt"/>
        </a:defRPr>
      </a:lvl3pPr>
      <a:lvl4pPr marL="1049338" indent="-28575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rgbClr val="28465A"/>
          </a:solidFill>
          <a:latin typeface="+mn-lt"/>
        </a:defRPr>
      </a:lvl4pPr>
      <a:lvl5pPr marL="1343025" indent="-2921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rgbClr val="28465A"/>
          </a:solidFill>
          <a:latin typeface="+mn-lt"/>
        </a:defRPr>
      </a:lvl5pPr>
      <a:lvl6pPr marL="1800225" indent="-2921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rgbClr val="59200A"/>
          </a:solidFill>
          <a:latin typeface="+mn-lt"/>
        </a:defRPr>
      </a:lvl6pPr>
      <a:lvl7pPr marL="2257425" indent="-2921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rgbClr val="59200A"/>
          </a:solidFill>
          <a:latin typeface="+mn-lt"/>
        </a:defRPr>
      </a:lvl7pPr>
      <a:lvl8pPr marL="2714625" indent="-2921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rgbClr val="59200A"/>
          </a:solidFill>
          <a:latin typeface="+mn-lt"/>
        </a:defRPr>
      </a:lvl8pPr>
      <a:lvl9pPr marL="3171825" indent="-2921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rgbClr val="59200A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="" xmlns:a16="http://schemas.microsoft.com/office/drawing/2014/main" id="{DD1B1CCA-9B25-427B-9BCA-6649206632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sz="1050" dirty="0"/>
              <a:t>«Concept d’apprentissage mixte dans les CI» dans la FIEn: phases et éléments </a:t>
            </a:r>
          </a:p>
        </p:txBody>
      </p:sp>
      <p:grpSp>
        <p:nvGrpSpPr>
          <p:cNvPr id="2" name="Gruppieren 1">
            <a:extLst>
              <a:ext uri="{FF2B5EF4-FFF2-40B4-BE49-F238E27FC236}">
                <a16:creationId xmlns="" xmlns:a16="http://schemas.microsoft.com/office/drawing/2014/main" id="{0E2C78D7-9F04-4318-AFE5-AA86E65E0DAA}"/>
              </a:ext>
            </a:extLst>
          </p:cNvPr>
          <p:cNvGrpSpPr/>
          <p:nvPr/>
        </p:nvGrpSpPr>
        <p:grpSpPr>
          <a:xfrm>
            <a:off x="98212" y="1416758"/>
            <a:ext cx="8824706" cy="3697614"/>
            <a:chOff x="139782" y="1322408"/>
            <a:chExt cx="8824706" cy="3697614"/>
          </a:xfrm>
        </p:grpSpPr>
        <p:cxnSp>
          <p:nvCxnSpPr>
            <p:cNvPr id="80" name="Verbinder: gewinkelt 79">
              <a:extLst>
                <a:ext uri="{FF2B5EF4-FFF2-40B4-BE49-F238E27FC236}">
                  <a16:creationId xmlns="" xmlns:a16="http://schemas.microsoft.com/office/drawing/2014/main" id="{57BF2FFF-2F4D-4830-BA20-F72E227E236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146561" y="3824182"/>
              <a:ext cx="3618603" cy="370707"/>
            </a:xfrm>
            <a:prstGeom prst="bentConnector2">
              <a:avLst/>
            </a:prstGeom>
            <a:ln w="12700">
              <a:solidFill>
                <a:schemeClr val="bg1">
                  <a:lumMod val="6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Rechteck 52">
              <a:extLst>
                <a:ext uri="{FF2B5EF4-FFF2-40B4-BE49-F238E27FC236}">
                  <a16:creationId xmlns="" xmlns:a16="http://schemas.microsoft.com/office/drawing/2014/main" id="{F135F3FE-C6D3-4D7F-A182-359D1FC1E824}"/>
                </a:ext>
              </a:extLst>
            </p:cNvPr>
            <p:cNvSpPr/>
            <p:nvPr/>
          </p:nvSpPr>
          <p:spPr>
            <a:xfrm>
              <a:off x="3262819" y="3902071"/>
              <a:ext cx="1457782" cy="585637"/>
            </a:xfrm>
            <a:prstGeom prst="rect">
              <a:avLst/>
            </a:prstGeom>
            <a:solidFill>
              <a:srgbClr val="ECBFCC"/>
            </a:solidFill>
            <a:ln w="12700">
              <a:solidFill>
                <a:srgbClr val="C7406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sz="1200" dirty="0"/>
            </a:p>
          </p:txBody>
        </p:sp>
        <p:sp>
          <p:nvSpPr>
            <p:cNvPr id="78" name="Rechteck 77">
              <a:extLst>
                <a:ext uri="{FF2B5EF4-FFF2-40B4-BE49-F238E27FC236}">
                  <a16:creationId xmlns="" xmlns:a16="http://schemas.microsoft.com/office/drawing/2014/main" id="{2E4005F2-30F9-4084-A8A7-3E963E0AF244}"/>
                </a:ext>
              </a:extLst>
            </p:cNvPr>
            <p:cNvSpPr/>
            <p:nvPr/>
          </p:nvSpPr>
          <p:spPr>
            <a:xfrm>
              <a:off x="5837706" y="3903105"/>
              <a:ext cx="1457782" cy="585637"/>
            </a:xfrm>
            <a:prstGeom prst="rect">
              <a:avLst/>
            </a:prstGeom>
            <a:solidFill>
              <a:srgbClr val="ECBFCC"/>
            </a:solidFill>
            <a:ln w="12700">
              <a:solidFill>
                <a:srgbClr val="C7406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sz="1200" dirty="0"/>
            </a:p>
          </p:txBody>
        </p:sp>
        <p:sp>
          <p:nvSpPr>
            <p:cNvPr id="3" name="Rechteck 2">
              <a:extLst>
                <a:ext uri="{FF2B5EF4-FFF2-40B4-BE49-F238E27FC236}">
                  <a16:creationId xmlns="" xmlns:a16="http://schemas.microsoft.com/office/drawing/2014/main" id="{E1109982-4D64-4DA1-95E2-A9FC4C2C4129}"/>
                </a:ext>
              </a:extLst>
            </p:cNvPr>
            <p:cNvSpPr/>
            <p:nvPr/>
          </p:nvSpPr>
          <p:spPr>
            <a:xfrm>
              <a:off x="1498443" y="3488756"/>
              <a:ext cx="5182877" cy="305324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accent1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sz="1200" dirty="0"/>
            </a:p>
          </p:txBody>
        </p:sp>
        <p:sp>
          <p:nvSpPr>
            <p:cNvPr id="4" name="Rechteck 3"/>
            <p:cNvSpPr/>
            <p:nvPr/>
          </p:nvSpPr>
          <p:spPr>
            <a:xfrm>
              <a:off x="629161" y="1334965"/>
              <a:ext cx="1593942" cy="80565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endParaRPr lang="de-CH" sz="600" dirty="0"/>
            </a:p>
            <a:p>
              <a:pPr algn="ctr"/>
              <a:r>
                <a:rPr lang="fr-CH" sz="600" dirty="0"/>
                <a:t>Formation de base</a:t>
              </a:r>
            </a:p>
            <a:p>
              <a:pPr algn="ctr"/>
              <a:r>
                <a:rPr lang="fr-CH" sz="600" dirty="0"/>
                <a:t> Entreprise</a:t>
              </a:r>
            </a:p>
            <a:p>
              <a:pPr algn="ctr"/>
              <a:r>
                <a:rPr lang="fr-CH" sz="600" dirty="0"/>
                <a:t>Branche</a:t>
              </a:r>
            </a:p>
          </p:txBody>
        </p:sp>
        <p:sp>
          <p:nvSpPr>
            <p:cNvPr id="5" name="Rechteck 4"/>
            <p:cNvSpPr/>
            <p:nvPr/>
          </p:nvSpPr>
          <p:spPr>
            <a:xfrm>
              <a:off x="1152451" y="2226983"/>
              <a:ext cx="922057" cy="497919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r>
                <a:rPr lang="fr-CH" sz="600" dirty="0"/>
                <a:t>UA </a:t>
              </a:r>
            </a:p>
            <a:p>
              <a:pPr algn="ctr"/>
              <a:r>
                <a:rPr lang="fr-CH" sz="600" dirty="0"/>
                <a:t>Faire preuve de professionnalisme</a:t>
              </a:r>
            </a:p>
          </p:txBody>
        </p:sp>
        <p:sp>
          <p:nvSpPr>
            <p:cNvPr id="21" name="Pfeil nach unten 20"/>
            <p:cNvSpPr/>
            <p:nvPr/>
          </p:nvSpPr>
          <p:spPr>
            <a:xfrm>
              <a:off x="2581573" y="3840994"/>
              <a:ext cx="213015" cy="829304"/>
            </a:xfrm>
            <a:prstGeom prst="downArrow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sz="1200" dirty="0"/>
            </a:p>
          </p:txBody>
        </p:sp>
        <p:sp>
          <p:nvSpPr>
            <p:cNvPr id="36" name="Textfeld 35"/>
            <p:cNvSpPr txBox="1"/>
            <p:nvPr/>
          </p:nvSpPr>
          <p:spPr>
            <a:xfrm>
              <a:off x="169928" y="1349176"/>
              <a:ext cx="369332" cy="707068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fr-CH" sz="600" b="1" dirty="0">
                  <a:latin typeface="+mn-lt"/>
                </a:rPr>
                <a:t>Apprentissage présentiel</a:t>
              </a:r>
            </a:p>
          </p:txBody>
        </p:sp>
        <p:sp>
          <p:nvSpPr>
            <p:cNvPr id="38" name="Rechteck 37"/>
            <p:cNvSpPr/>
            <p:nvPr/>
          </p:nvSpPr>
          <p:spPr>
            <a:xfrm>
              <a:off x="1908898" y="4721667"/>
              <a:ext cx="1389746" cy="218591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fr-CH" sz="600" dirty="0"/>
                <a:t>Contrôle de compétence des CI 1</a:t>
              </a:r>
            </a:p>
          </p:txBody>
        </p:sp>
        <p:sp>
          <p:nvSpPr>
            <p:cNvPr id="40" name="Rechteck 39">
              <a:extLst>
                <a:ext uri="{FF2B5EF4-FFF2-40B4-BE49-F238E27FC236}">
                  <a16:creationId xmlns="" xmlns:a16="http://schemas.microsoft.com/office/drawing/2014/main" id="{7D4212A2-93D2-49DD-BBC1-2DC489BF8221}"/>
                </a:ext>
              </a:extLst>
            </p:cNvPr>
            <p:cNvSpPr/>
            <p:nvPr/>
          </p:nvSpPr>
          <p:spPr>
            <a:xfrm>
              <a:off x="629161" y="1322408"/>
              <a:ext cx="1584696" cy="18912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H" sz="600" b="1" dirty="0">
                  <a:solidFill>
                    <a:schemeClr val="bg1"/>
                  </a:solidFill>
                </a:rPr>
                <a:t>CI 1 (jour 1+2) </a:t>
              </a:r>
            </a:p>
          </p:txBody>
        </p:sp>
        <p:sp>
          <p:nvSpPr>
            <p:cNvPr id="43" name="Rechteck 42">
              <a:extLst>
                <a:ext uri="{FF2B5EF4-FFF2-40B4-BE49-F238E27FC236}">
                  <a16:creationId xmlns="" xmlns:a16="http://schemas.microsoft.com/office/drawing/2014/main" id="{1180EC81-CDB1-4A0E-8E1C-1C7ECC93F57F}"/>
                </a:ext>
              </a:extLst>
            </p:cNvPr>
            <p:cNvSpPr/>
            <p:nvPr/>
          </p:nvSpPr>
          <p:spPr>
            <a:xfrm>
              <a:off x="2578564" y="1334965"/>
              <a:ext cx="1593942" cy="80565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t"/>
            <a:lstStyle/>
            <a:p>
              <a:pPr algn="ctr"/>
              <a:r>
                <a:rPr lang="fr-CH" sz="600" dirty="0">
                  <a:highlight>
                    <a:srgbClr val="FF00FF"/>
                  </a:highlight>
                </a:rPr>
                <a:t/>
              </a:r>
              <a:br>
                <a:rPr lang="fr-CH" sz="600" dirty="0">
                  <a:highlight>
                    <a:srgbClr val="FF00FF"/>
                  </a:highlight>
                </a:rPr>
              </a:br>
              <a:r>
                <a:rPr lang="fr-CH" sz="600" dirty="0">
                  <a:highlight>
                    <a:srgbClr val="FF00FF"/>
                  </a:highlight>
                </a:rPr>
                <a:t/>
              </a:r>
              <a:br>
                <a:rPr lang="fr-CH" sz="600" dirty="0">
                  <a:highlight>
                    <a:srgbClr val="FF00FF"/>
                  </a:highlight>
                </a:rPr>
              </a:br>
              <a:endParaRPr lang="fr-CH" sz="600" dirty="0">
                <a:highlight>
                  <a:srgbClr val="FF00FF"/>
                </a:highlight>
              </a:endParaRPr>
            </a:p>
            <a:p>
              <a:pPr algn="ctr"/>
              <a:r>
                <a:rPr lang="fr-CH" sz="600" dirty="0"/>
                <a:t>Entreprise</a:t>
              </a:r>
            </a:p>
            <a:p>
              <a:pPr algn="ctr"/>
              <a:r>
                <a:rPr lang="fr-CH" sz="600" dirty="0"/>
                <a:t>Produits </a:t>
              </a:r>
            </a:p>
            <a:p>
              <a:pPr algn="ctr"/>
              <a:r>
                <a:rPr lang="fr-CH" sz="600" dirty="0"/>
                <a:t>Services</a:t>
              </a:r>
            </a:p>
          </p:txBody>
        </p:sp>
        <p:sp>
          <p:nvSpPr>
            <p:cNvPr id="47" name="Rechteck 46">
              <a:extLst>
                <a:ext uri="{FF2B5EF4-FFF2-40B4-BE49-F238E27FC236}">
                  <a16:creationId xmlns="" xmlns:a16="http://schemas.microsoft.com/office/drawing/2014/main" id="{2D02C776-30D0-4679-81BE-AAC9DD8998BF}"/>
                </a:ext>
              </a:extLst>
            </p:cNvPr>
            <p:cNvSpPr/>
            <p:nvPr/>
          </p:nvSpPr>
          <p:spPr>
            <a:xfrm>
              <a:off x="4882820" y="1324921"/>
              <a:ext cx="1593941" cy="80565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t"/>
            <a:lstStyle/>
            <a:p>
              <a:pPr algn="ctr"/>
              <a:r>
                <a:rPr lang="fr-CH" sz="600" dirty="0"/>
                <a:t/>
              </a:r>
              <a:br>
                <a:rPr lang="fr-CH" sz="600" dirty="0"/>
              </a:br>
              <a:r>
                <a:rPr lang="fr-CH" sz="600" dirty="0"/>
                <a:t/>
              </a:r>
              <a:br>
                <a:rPr lang="fr-CH" sz="600" dirty="0"/>
              </a:br>
              <a:endParaRPr lang="fr-CH" sz="600" dirty="0"/>
            </a:p>
            <a:p>
              <a:pPr algn="ctr"/>
              <a:r>
                <a:rPr lang="fr-CH" sz="600" dirty="0"/>
                <a:t>Entretiens clients </a:t>
              </a:r>
            </a:p>
            <a:p>
              <a:pPr algn="ctr"/>
              <a:r>
                <a:rPr lang="fr-CH" sz="600" dirty="0"/>
                <a:t>Réclamations</a:t>
              </a:r>
            </a:p>
          </p:txBody>
        </p:sp>
        <p:sp>
          <p:nvSpPr>
            <p:cNvPr id="55" name="Rechteck 54">
              <a:extLst>
                <a:ext uri="{FF2B5EF4-FFF2-40B4-BE49-F238E27FC236}">
                  <a16:creationId xmlns="" xmlns:a16="http://schemas.microsoft.com/office/drawing/2014/main" id="{BCABF05D-B77C-4116-90E7-3571BD68D96C}"/>
                </a:ext>
              </a:extLst>
            </p:cNvPr>
            <p:cNvSpPr/>
            <p:nvPr/>
          </p:nvSpPr>
          <p:spPr>
            <a:xfrm>
              <a:off x="7361301" y="1333714"/>
              <a:ext cx="1603187" cy="80565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endParaRPr lang="de-CH" sz="600" dirty="0"/>
            </a:p>
            <a:p>
              <a:pPr algn="ctr"/>
              <a:endParaRPr lang="de-CH" sz="600" dirty="0"/>
            </a:p>
            <a:p>
              <a:pPr algn="ctr"/>
              <a:r>
                <a:rPr lang="fr-CH" sz="600" dirty="0"/>
                <a:t>Automarketing</a:t>
              </a:r>
            </a:p>
            <a:p>
              <a:pPr algn="ctr"/>
              <a:r>
                <a:rPr lang="fr-CH" sz="600" dirty="0"/>
                <a:t>Préparation à la procédure de qualification </a:t>
              </a:r>
            </a:p>
            <a:p>
              <a:pPr algn="ctr"/>
              <a:endParaRPr lang="de-CH" sz="600" dirty="0"/>
            </a:p>
            <a:p>
              <a:pPr algn="ctr"/>
              <a:endParaRPr lang="de-CH" sz="600" dirty="0"/>
            </a:p>
          </p:txBody>
        </p:sp>
        <p:sp>
          <p:nvSpPr>
            <p:cNvPr id="59" name="Rechteck 58">
              <a:extLst>
                <a:ext uri="{FF2B5EF4-FFF2-40B4-BE49-F238E27FC236}">
                  <a16:creationId xmlns="" xmlns:a16="http://schemas.microsoft.com/office/drawing/2014/main" id="{F9101B54-9D2D-42C3-953C-FD5B1BA5E7B1}"/>
                </a:ext>
              </a:extLst>
            </p:cNvPr>
            <p:cNvSpPr/>
            <p:nvPr/>
          </p:nvSpPr>
          <p:spPr>
            <a:xfrm>
              <a:off x="2088555" y="2226983"/>
              <a:ext cx="922057" cy="497919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r>
                <a:rPr lang="fr-CH" sz="600" dirty="0"/>
                <a:t>UA </a:t>
              </a:r>
            </a:p>
            <a:p>
              <a:pPr algn="ctr"/>
              <a:r>
                <a:rPr lang="fr-CH" sz="600" dirty="0"/>
                <a:t>Savoir bien recevoir des ordres de travail et des retours</a:t>
              </a:r>
            </a:p>
          </p:txBody>
        </p:sp>
        <p:sp>
          <p:nvSpPr>
            <p:cNvPr id="60" name="Rechteck 59">
              <a:extLst>
                <a:ext uri="{FF2B5EF4-FFF2-40B4-BE49-F238E27FC236}">
                  <a16:creationId xmlns="" xmlns:a16="http://schemas.microsoft.com/office/drawing/2014/main" id="{D2273DA4-0ED5-49FE-AE1B-DD0F78CFFAA5}"/>
                </a:ext>
              </a:extLst>
            </p:cNvPr>
            <p:cNvSpPr/>
            <p:nvPr/>
          </p:nvSpPr>
          <p:spPr>
            <a:xfrm>
              <a:off x="1152450" y="2751730"/>
              <a:ext cx="922057" cy="19858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r>
                <a:rPr lang="fr-CH" sz="600" dirty="0"/>
                <a:t>e-test</a:t>
              </a:r>
            </a:p>
          </p:txBody>
        </p:sp>
        <p:sp>
          <p:nvSpPr>
            <p:cNvPr id="61" name="Rechteck 60">
              <a:extLst>
                <a:ext uri="{FF2B5EF4-FFF2-40B4-BE49-F238E27FC236}">
                  <a16:creationId xmlns="" xmlns:a16="http://schemas.microsoft.com/office/drawing/2014/main" id="{7EF71C8E-132A-4CD9-818A-6B4016DA6422}"/>
                </a:ext>
              </a:extLst>
            </p:cNvPr>
            <p:cNvSpPr/>
            <p:nvPr/>
          </p:nvSpPr>
          <p:spPr>
            <a:xfrm>
              <a:off x="3384699" y="2226983"/>
              <a:ext cx="922057" cy="497919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r>
                <a:rPr lang="fr-CH" sz="600" dirty="0"/>
                <a:t>UA </a:t>
              </a:r>
            </a:p>
            <a:p>
              <a:pPr algn="ctr"/>
              <a:r>
                <a:rPr lang="fr-CH" sz="600" dirty="0"/>
                <a:t>Communiquer avec respect</a:t>
              </a:r>
            </a:p>
          </p:txBody>
        </p:sp>
        <p:sp>
          <p:nvSpPr>
            <p:cNvPr id="62" name="Rechteck 61">
              <a:extLst>
                <a:ext uri="{FF2B5EF4-FFF2-40B4-BE49-F238E27FC236}">
                  <a16:creationId xmlns="" xmlns:a16="http://schemas.microsoft.com/office/drawing/2014/main" id="{FD3F1FB6-A805-4D32-BAD0-2808228E14D0}"/>
                </a:ext>
              </a:extLst>
            </p:cNvPr>
            <p:cNvSpPr/>
            <p:nvPr/>
          </p:nvSpPr>
          <p:spPr>
            <a:xfrm>
              <a:off x="4320803" y="2226983"/>
              <a:ext cx="922057" cy="497919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r>
                <a:rPr lang="fr-CH" sz="600" dirty="0"/>
                <a:t>UA </a:t>
              </a:r>
            </a:p>
            <a:p>
              <a:pPr algn="ctr"/>
              <a:r>
                <a:rPr lang="fr-CH" sz="600" dirty="0"/>
                <a:t>Bien gérer ses contacts avec les clients</a:t>
              </a:r>
            </a:p>
          </p:txBody>
        </p:sp>
        <p:sp>
          <p:nvSpPr>
            <p:cNvPr id="63" name="Rechteck 62">
              <a:extLst>
                <a:ext uri="{FF2B5EF4-FFF2-40B4-BE49-F238E27FC236}">
                  <a16:creationId xmlns="" xmlns:a16="http://schemas.microsoft.com/office/drawing/2014/main" id="{A4643ED7-8A7B-4A69-9C43-3DAF1025F18C}"/>
                </a:ext>
              </a:extLst>
            </p:cNvPr>
            <p:cNvSpPr/>
            <p:nvPr/>
          </p:nvSpPr>
          <p:spPr>
            <a:xfrm>
              <a:off x="3384699" y="2751730"/>
              <a:ext cx="922057" cy="19858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r>
                <a:rPr lang="fr-CH" sz="600" dirty="0"/>
                <a:t>e-test</a:t>
              </a:r>
            </a:p>
          </p:txBody>
        </p:sp>
        <p:sp>
          <p:nvSpPr>
            <p:cNvPr id="64" name="Textfeld 63">
              <a:extLst>
                <a:ext uri="{FF2B5EF4-FFF2-40B4-BE49-F238E27FC236}">
                  <a16:creationId xmlns="" xmlns:a16="http://schemas.microsoft.com/office/drawing/2014/main" id="{D9EFA8C6-10BD-41AD-8E26-0580DEAC5A70}"/>
                </a:ext>
              </a:extLst>
            </p:cNvPr>
            <p:cNvSpPr txBox="1"/>
            <p:nvPr/>
          </p:nvSpPr>
          <p:spPr>
            <a:xfrm>
              <a:off x="139782" y="1980398"/>
              <a:ext cx="369332" cy="1073066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fr-CH" sz="600" b="1" dirty="0">
                  <a:latin typeface="+mn-lt"/>
                </a:rPr>
                <a:t>Apprentissage autonome</a:t>
              </a:r>
            </a:p>
          </p:txBody>
        </p:sp>
        <p:sp>
          <p:nvSpPr>
            <p:cNvPr id="65" name="Rechteck 64">
              <a:extLst>
                <a:ext uri="{FF2B5EF4-FFF2-40B4-BE49-F238E27FC236}">
                  <a16:creationId xmlns="" xmlns:a16="http://schemas.microsoft.com/office/drawing/2014/main" id="{1B7617C0-0B1F-4211-AF8E-C9450FA1B534}"/>
                </a:ext>
              </a:extLst>
            </p:cNvPr>
            <p:cNvSpPr/>
            <p:nvPr/>
          </p:nvSpPr>
          <p:spPr>
            <a:xfrm>
              <a:off x="4687257" y="4729422"/>
              <a:ext cx="1347691" cy="215968"/>
            </a:xfrm>
            <a:prstGeom prst="rect">
              <a:avLst/>
            </a:prstGeom>
            <a:solidFill>
              <a:schemeClr val="bg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fr-CH" sz="600" dirty="0"/>
                <a:t>Contrôle de compétence des CI 2</a:t>
              </a:r>
            </a:p>
          </p:txBody>
        </p:sp>
        <p:sp>
          <p:nvSpPr>
            <p:cNvPr id="66" name="Rechteck 65">
              <a:extLst>
                <a:ext uri="{FF2B5EF4-FFF2-40B4-BE49-F238E27FC236}">
                  <a16:creationId xmlns="" xmlns:a16="http://schemas.microsoft.com/office/drawing/2014/main" id="{4B32E970-574C-4F8E-8500-976F3B8B40D0}"/>
                </a:ext>
              </a:extLst>
            </p:cNvPr>
            <p:cNvSpPr/>
            <p:nvPr/>
          </p:nvSpPr>
          <p:spPr>
            <a:xfrm>
              <a:off x="1135656" y="3215920"/>
              <a:ext cx="1389746" cy="20769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fr-CH" sz="600" dirty="0"/>
                <a:t>Mandat pratique 1 «Mon entreprise»</a:t>
              </a:r>
            </a:p>
          </p:txBody>
        </p:sp>
        <p:sp>
          <p:nvSpPr>
            <p:cNvPr id="67" name="Rechteck 66">
              <a:extLst>
                <a:ext uri="{FF2B5EF4-FFF2-40B4-BE49-F238E27FC236}">
                  <a16:creationId xmlns="" xmlns:a16="http://schemas.microsoft.com/office/drawing/2014/main" id="{1FB15976-6077-49E6-8F7B-1E2049E04366}"/>
                </a:ext>
              </a:extLst>
            </p:cNvPr>
            <p:cNvSpPr/>
            <p:nvPr/>
          </p:nvSpPr>
          <p:spPr>
            <a:xfrm>
              <a:off x="2196929" y="3561422"/>
              <a:ext cx="2056601" cy="181943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fr-CH" sz="600" dirty="0"/>
                <a:t>Mandat pratique 2 «Traiter des ordres»</a:t>
              </a:r>
            </a:p>
          </p:txBody>
        </p:sp>
        <p:sp>
          <p:nvSpPr>
            <p:cNvPr id="68" name="Rechteck 67">
              <a:extLst>
                <a:ext uri="{FF2B5EF4-FFF2-40B4-BE49-F238E27FC236}">
                  <a16:creationId xmlns="" xmlns:a16="http://schemas.microsoft.com/office/drawing/2014/main" id="{1D0E21B8-02CC-4B6B-B792-65098FF10B3E}"/>
                </a:ext>
              </a:extLst>
            </p:cNvPr>
            <p:cNvSpPr/>
            <p:nvPr/>
          </p:nvSpPr>
          <p:spPr>
            <a:xfrm>
              <a:off x="4720601" y="3530329"/>
              <a:ext cx="1837185" cy="21303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fr-CH" sz="600" dirty="0"/>
                <a:t>Mandat pratique 3 «Entretiens clients»</a:t>
              </a:r>
            </a:p>
          </p:txBody>
        </p:sp>
        <p:sp>
          <p:nvSpPr>
            <p:cNvPr id="69" name="Pfeil nach unten 20">
              <a:extLst>
                <a:ext uri="{FF2B5EF4-FFF2-40B4-BE49-F238E27FC236}">
                  <a16:creationId xmlns="" xmlns:a16="http://schemas.microsoft.com/office/drawing/2014/main" id="{939E48EA-9046-49D7-8E5E-8D00A00A944F}"/>
                </a:ext>
              </a:extLst>
            </p:cNvPr>
            <p:cNvSpPr/>
            <p:nvPr/>
          </p:nvSpPr>
          <p:spPr>
            <a:xfrm>
              <a:off x="5245869" y="3848750"/>
              <a:ext cx="213015" cy="829304"/>
            </a:xfrm>
            <a:prstGeom prst="downArrow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 sz="1200" dirty="0"/>
            </a:p>
          </p:txBody>
        </p:sp>
        <p:sp>
          <p:nvSpPr>
            <p:cNvPr id="70" name="Rechteck 69">
              <a:extLst>
                <a:ext uri="{FF2B5EF4-FFF2-40B4-BE49-F238E27FC236}">
                  <a16:creationId xmlns="" xmlns:a16="http://schemas.microsoft.com/office/drawing/2014/main" id="{67C37D67-02E4-4E70-8DDE-4375DA11C1D0}"/>
                </a:ext>
              </a:extLst>
            </p:cNvPr>
            <p:cNvSpPr/>
            <p:nvPr/>
          </p:nvSpPr>
          <p:spPr>
            <a:xfrm>
              <a:off x="3316811" y="3959840"/>
              <a:ext cx="1349798" cy="207695"/>
            </a:xfrm>
            <a:prstGeom prst="rect">
              <a:avLst/>
            </a:prstGeom>
            <a:solidFill>
              <a:srgbClr val="C7406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fr-CH" sz="600" dirty="0"/>
                <a:t>Grille de compétences</a:t>
              </a:r>
            </a:p>
          </p:txBody>
        </p:sp>
        <p:sp>
          <p:nvSpPr>
            <p:cNvPr id="71" name="Textfeld 70">
              <a:extLst>
                <a:ext uri="{FF2B5EF4-FFF2-40B4-BE49-F238E27FC236}">
                  <a16:creationId xmlns="" xmlns:a16="http://schemas.microsoft.com/office/drawing/2014/main" id="{9145AA5A-FF4F-46B2-9820-380427C95E59}"/>
                </a:ext>
              </a:extLst>
            </p:cNvPr>
            <p:cNvSpPr txBox="1"/>
            <p:nvPr/>
          </p:nvSpPr>
          <p:spPr>
            <a:xfrm rot="5400000">
              <a:off x="7539149" y="3314423"/>
              <a:ext cx="369332" cy="650188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fr-CH" sz="600" b="1" i="1" dirty="0">
                  <a:latin typeface="+mn-lt"/>
                </a:rPr>
                <a:t>Portfolio personnel</a:t>
              </a:r>
            </a:p>
          </p:txBody>
        </p:sp>
        <p:cxnSp>
          <p:nvCxnSpPr>
            <p:cNvPr id="72" name="Gerade Verbindung mit Pfeil 71">
              <a:extLst>
                <a:ext uri="{FF2B5EF4-FFF2-40B4-BE49-F238E27FC236}">
                  <a16:creationId xmlns="" xmlns:a16="http://schemas.microsoft.com/office/drawing/2014/main" id="{D6851D4C-C0D1-4ADF-8B7F-25C56350555A}"/>
                </a:ext>
              </a:extLst>
            </p:cNvPr>
            <p:cNvCxnSpPr>
              <a:cxnSpLocks/>
              <a:stCxn id="3" idx="3"/>
              <a:endCxn id="71" idx="2"/>
            </p:cNvCxnSpPr>
            <p:nvPr/>
          </p:nvCxnSpPr>
          <p:spPr>
            <a:xfrm flipV="1">
              <a:off x="6681320" y="3639517"/>
              <a:ext cx="717401" cy="1901"/>
            </a:xfrm>
            <a:prstGeom prst="straightConnector1">
              <a:avLst/>
            </a:prstGeom>
            <a:ln w="12700">
              <a:solidFill>
                <a:schemeClr val="bg1">
                  <a:lumMod val="6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Rechteck 72">
              <a:extLst>
                <a:ext uri="{FF2B5EF4-FFF2-40B4-BE49-F238E27FC236}">
                  <a16:creationId xmlns="" xmlns:a16="http://schemas.microsoft.com/office/drawing/2014/main" id="{CC640FA8-278C-4DD7-A51C-E0CE59078AF9}"/>
                </a:ext>
              </a:extLst>
            </p:cNvPr>
            <p:cNvSpPr/>
            <p:nvPr/>
          </p:nvSpPr>
          <p:spPr>
            <a:xfrm>
              <a:off x="5905578" y="3959840"/>
              <a:ext cx="1349798" cy="207695"/>
            </a:xfrm>
            <a:prstGeom prst="rect">
              <a:avLst/>
            </a:prstGeom>
            <a:solidFill>
              <a:srgbClr val="C7406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fr-CH" sz="600" dirty="0"/>
                <a:t>Grille de compétences</a:t>
              </a:r>
            </a:p>
          </p:txBody>
        </p:sp>
        <p:sp>
          <p:nvSpPr>
            <p:cNvPr id="74" name="Textfeld 73">
              <a:extLst>
                <a:ext uri="{FF2B5EF4-FFF2-40B4-BE49-F238E27FC236}">
                  <a16:creationId xmlns="" xmlns:a16="http://schemas.microsoft.com/office/drawing/2014/main" id="{2DE978FB-5A2E-447F-83D8-A6683EB344A2}"/>
                </a:ext>
              </a:extLst>
            </p:cNvPr>
            <p:cNvSpPr txBox="1"/>
            <p:nvPr/>
          </p:nvSpPr>
          <p:spPr>
            <a:xfrm rot="5400000">
              <a:off x="3760878" y="3634800"/>
              <a:ext cx="461665" cy="1349798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marL="128553" indent="-128553">
                <a:buFont typeface="Symbol" panose="05050102010706020507" pitchFamily="18" charset="2"/>
                <a:buChar char="-"/>
              </a:pPr>
              <a:r>
                <a:rPr lang="fr-CH" sz="600" dirty="0">
                  <a:latin typeface="+mn-lt"/>
                </a:rPr>
                <a:t>Fin 1</a:t>
              </a:r>
              <a:r>
                <a:rPr lang="fr-CH" sz="600" baseline="30000" dirty="0">
                  <a:latin typeface="+mn-lt"/>
                </a:rPr>
                <a:t>re</a:t>
              </a:r>
              <a:r>
                <a:rPr lang="fr-CH" sz="600" dirty="0">
                  <a:latin typeface="+mn-lt"/>
                </a:rPr>
                <a:t> année </a:t>
              </a:r>
            </a:p>
            <a:p>
              <a:pPr marL="128553" indent="-128553">
                <a:buFont typeface="Symbol" panose="05050102010706020507" pitchFamily="18" charset="2"/>
                <a:buChar char="-"/>
              </a:pPr>
              <a:r>
                <a:rPr lang="fr-CH" sz="600" dirty="0">
                  <a:latin typeface="+mn-lt"/>
                </a:rPr>
                <a:t>Autoévaluation/évaluation externe </a:t>
              </a:r>
            </a:p>
          </p:txBody>
        </p:sp>
        <p:sp>
          <p:nvSpPr>
            <p:cNvPr id="75" name="Textfeld 74">
              <a:extLst>
                <a:ext uri="{FF2B5EF4-FFF2-40B4-BE49-F238E27FC236}">
                  <a16:creationId xmlns="" xmlns:a16="http://schemas.microsoft.com/office/drawing/2014/main" id="{75EB7C74-D603-4AE9-86B3-8690A2924BD8}"/>
                </a:ext>
              </a:extLst>
            </p:cNvPr>
            <p:cNvSpPr txBox="1"/>
            <p:nvPr/>
          </p:nvSpPr>
          <p:spPr>
            <a:xfrm rot="5400000">
              <a:off x="6352337" y="3645022"/>
              <a:ext cx="461665" cy="1349798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marL="128553" indent="-128553">
                <a:buFont typeface="Symbol" panose="05050102010706020507" pitchFamily="18" charset="2"/>
                <a:buChar char="-"/>
              </a:pPr>
              <a:r>
                <a:rPr lang="fr-CH" sz="600" dirty="0">
                  <a:latin typeface="+mn-lt"/>
                </a:rPr>
                <a:t>Fin 2</a:t>
              </a:r>
              <a:r>
                <a:rPr lang="fr-CH" sz="600" baseline="30000" dirty="0">
                  <a:latin typeface="+mn-lt"/>
                </a:rPr>
                <a:t>e</a:t>
              </a:r>
              <a:r>
                <a:rPr lang="fr-CH" sz="600" dirty="0">
                  <a:latin typeface="+mn-lt"/>
                </a:rPr>
                <a:t> année </a:t>
              </a:r>
            </a:p>
            <a:p>
              <a:pPr marL="128553" indent="-128553">
                <a:buFont typeface="Symbol" panose="05050102010706020507" pitchFamily="18" charset="2"/>
                <a:buChar char="-"/>
              </a:pPr>
              <a:r>
                <a:rPr lang="fr-CH" sz="600" dirty="0">
                  <a:latin typeface="+mn-lt"/>
                </a:rPr>
                <a:t>Autoévaluation/évaluation externe </a:t>
              </a:r>
            </a:p>
          </p:txBody>
        </p:sp>
        <p:sp>
          <p:nvSpPr>
            <p:cNvPr id="86" name="Textfeld 85">
              <a:extLst>
                <a:ext uri="{FF2B5EF4-FFF2-40B4-BE49-F238E27FC236}">
                  <a16:creationId xmlns="" xmlns:a16="http://schemas.microsoft.com/office/drawing/2014/main" id="{FDFE031D-163E-4A91-844F-A931A9A891D6}"/>
                </a:ext>
              </a:extLst>
            </p:cNvPr>
            <p:cNvSpPr txBox="1"/>
            <p:nvPr/>
          </p:nvSpPr>
          <p:spPr>
            <a:xfrm>
              <a:off x="144661" y="3341496"/>
              <a:ext cx="369332" cy="994485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fr-CH" sz="600" b="1" dirty="0">
                  <a:latin typeface="+mn-lt"/>
                </a:rPr>
                <a:t>Mise en œuvre dans </a:t>
              </a:r>
              <a:br>
                <a:rPr lang="fr-CH" sz="600" b="1" dirty="0">
                  <a:latin typeface="+mn-lt"/>
                </a:rPr>
              </a:br>
              <a:r>
                <a:rPr lang="fr-CH" sz="600" b="1" dirty="0">
                  <a:latin typeface="+mn-lt"/>
                </a:rPr>
                <a:t>la pratique – bilan </a:t>
              </a:r>
            </a:p>
          </p:txBody>
        </p:sp>
        <p:sp>
          <p:nvSpPr>
            <p:cNvPr id="87" name="Textfeld 86">
              <a:extLst>
                <a:ext uri="{FF2B5EF4-FFF2-40B4-BE49-F238E27FC236}">
                  <a16:creationId xmlns="" xmlns:a16="http://schemas.microsoft.com/office/drawing/2014/main" id="{57B28953-B167-482F-B2CE-AE8CB2199ADB}"/>
                </a:ext>
              </a:extLst>
            </p:cNvPr>
            <p:cNvSpPr txBox="1"/>
            <p:nvPr/>
          </p:nvSpPr>
          <p:spPr>
            <a:xfrm>
              <a:off x="179512" y="4299942"/>
              <a:ext cx="276999" cy="720080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fr-CH" sz="600" b="1" dirty="0">
                  <a:latin typeface="+mn-lt"/>
                </a:rPr>
                <a:t>CC-CI</a:t>
              </a:r>
            </a:p>
          </p:txBody>
        </p:sp>
        <p:cxnSp>
          <p:nvCxnSpPr>
            <p:cNvPr id="92" name="Gerade Verbindung mit Pfeil 91">
              <a:extLst>
                <a:ext uri="{FF2B5EF4-FFF2-40B4-BE49-F238E27FC236}">
                  <a16:creationId xmlns="" xmlns:a16="http://schemas.microsoft.com/office/drawing/2014/main" id="{AC8298B9-D603-4408-81FF-033F9A9E4ADA}"/>
                </a:ext>
              </a:extLst>
            </p:cNvPr>
            <p:cNvCxnSpPr>
              <a:cxnSpLocks/>
              <a:stCxn id="71" idx="1"/>
            </p:cNvCxnSpPr>
            <p:nvPr/>
          </p:nvCxnSpPr>
          <p:spPr>
            <a:xfrm flipV="1">
              <a:off x="7723815" y="2194427"/>
              <a:ext cx="13323" cy="1260424"/>
            </a:xfrm>
            <a:prstGeom prst="straightConnector1">
              <a:avLst/>
            </a:prstGeom>
            <a:ln w="12700">
              <a:solidFill>
                <a:schemeClr val="bg1">
                  <a:lumMod val="6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Rechteck 53">
              <a:extLst>
                <a:ext uri="{FF2B5EF4-FFF2-40B4-BE49-F238E27FC236}">
                  <a16:creationId xmlns="" xmlns:a16="http://schemas.microsoft.com/office/drawing/2014/main" id="{E9C2E64D-5235-4638-9EF7-1452A13CAEF9}"/>
                </a:ext>
              </a:extLst>
            </p:cNvPr>
            <p:cNvSpPr/>
            <p:nvPr/>
          </p:nvSpPr>
          <p:spPr>
            <a:xfrm>
              <a:off x="2088554" y="2751730"/>
              <a:ext cx="922057" cy="19858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r>
                <a:rPr lang="fr-CH" sz="600" dirty="0"/>
                <a:t>e-test</a:t>
              </a:r>
            </a:p>
          </p:txBody>
        </p:sp>
        <p:sp>
          <p:nvSpPr>
            <p:cNvPr id="76" name="Rechteck 75">
              <a:extLst>
                <a:ext uri="{FF2B5EF4-FFF2-40B4-BE49-F238E27FC236}">
                  <a16:creationId xmlns="" xmlns:a16="http://schemas.microsoft.com/office/drawing/2014/main" id="{AD452B36-3F7F-45A6-ABAD-E5684C00D843}"/>
                </a:ext>
              </a:extLst>
            </p:cNvPr>
            <p:cNvSpPr/>
            <p:nvPr/>
          </p:nvSpPr>
          <p:spPr>
            <a:xfrm>
              <a:off x="4320803" y="2751474"/>
              <a:ext cx="922057" cy="19858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r>
                <a:rPr lang="fr-CH" sz="600" dirty="0"/>
                <a:t>e-test</a:t>
              </a:r>
            </a:p>
          </p:txBody>
        </p:sp>
        <p:sp>
          <p:nvSpPr>
            <p:cNvPr id="77" name="Rechteck 76">
              <a:extLst>
                <a:ext uri="{FF2B5EF4-FFF2-40B4-BE49-F238E27FC236}">
                  <a16:creationId xmlns="" xmlns:a16="http://schemas.microsoft.com/office/drawing/2014/main" id="{DC9C3175-49AB-40D5-B4FE-9A67741775B2}"/>
                </a:ext>
              </a:extLst>
            </p:cNvPr>
            <p:cNvSpPr/>
            <p:nvPr/>
          </p:nvSpPr>
          <p:spPr>
            <a:xfrm>
              <a:off x="2569720" y="1333947"/>
              <a:ext cx="1584696" cy="18912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H" sz="600" b="1" dirty="0">
                  <a:solidFill>
                    <a:schemeClr val="bg1"/>
                  </a:solidFill>
                </a:rPr>
                <a:t>CI 2 (jour 3+4) </a:t>
              </a:r>
            </a:p>
          </p:txBody>
        </p:sp>
        <p:sp>
          <p:nvSpPr>
            <p:cNvPr id="79" name="Rechteck 78">
              <a:extLst>
                <a:ext uri="{FF2B5EF4-FFF2-40B4-BE49-F238E27FC236}">
                  <a16:creationId xmlns="" xmlns:a16="http://schemas.microsoft.com/office/drawing/2014/main" id="{7EFCA4EC-F762-40A6-AFB0-349B8333ABF3}"/>
                </a:ext>
              </a:extLst>
            </p:cNvPr>
            <p:cNvSpPr/>
            <p:nvPr/>
          </p:nvSpPr>
          <p:spPr>
            <a:xfrm>
              <a:off x="7365924" y="1328192"/>
              <a:ext cx="1584696" cy="18912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H" sz="600" b="1" dirty="0">
                  <a:solidFill>
                    <a:schemeClr val="bg1"/>
                  </a:solidFill>
                </a:rPr>
                <a:t>CI 4 (jour 7+8) </a:t>
              </a:r>
            </a:p>
          </p:txBody>
        </p:sp>
        <p:sp>
          <p:nvSpPr>
            <p:cNvPr id="81" name="Rechteck 80">
              <a:extLst>
                <a:ext uri="{FF2B5EF4-FFF2-40B4-BE49-F238E27FC236}">
                  <a16:creationId xmlns="" xmlns:a16="http://schemas.microsoft.com/office/drawing/2014/main" id="{514614B4-A0FF-44C0-8BBC-57A8FF3230C3}"/>
                </a:ext>
              </a:extLst>
            </p:cNvPr>
            <p:cNvSpPr/>
            <p:nvPr/>
          </p:nvSpPr>
          <p:spPr>
            <a:xfrm>
              <a:off x="4888836" y="1334965"/>
              <a:ext cx="1584696" cy="18912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H" sz="600" b="1" dirty="0">
                  <a:solidFill>
                    <a:schemeClr val="bg1"/>
                  </a:solidFill>
                </a:rPr>
                <a:t>CI 3 (jour 5+6) </a:t>
              </a:r>
            </a:p>
          </p:txBody>
        </p:sp>
      </p:grpSp>
      <p:sp>
        <p:nvSpPr>
          <p:cNvPr id="46" name="Ellipse 45">
            <a:extLst>
              <a:ext uri="{FF2B5EF4-FFF2-40B4-BE49-F238E27FC236}">
                <a16:creationId xmlns="" xmlns:a16="http://schemas.microsoft.com/office/drawing/2014/main" id="{D761324C-27FB-41C4-846D-10CFD93EEB5B}"/>
              </a:ext>
            </a:extLst>
          </p:cNvPr>
          <p:cNvSpPr/>
          <p:nvPr/>
        </p:nvSpPr>
        <p:spPr>
          <a:xfrm>
            <a:off x="108926" y="2144278"/>
            <a:ext cx="428400" cy="324000"/>
          </a:xfrm>
          <a:prstGeom prst="ellipse">
            <a:avLst/>
          </a:prstGeom>
          <a:solidFill>
            <a:srgbClr val="D6C7C2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600" dirty="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48" name="Ellipse 47">
            <a:extLst>
              <a:ext uri="{FF2B5EF4-FFF2-40B4-BE49-F238E27FC236}">
                <a16:creationId xmlns="" xmlns:a16="http://schemas.microsoft.com/office/drawing/2014/main" id="{B2C0DD97-0109-45A5-A4E1-EA19C31DE2D8}"/>
              </a:ext>
            </a:extLst>
          </p:cNvPr>
          <p:cNvSpPr/>
          <p:nvPr/>
        </p:nvSpPr>
        <p:spPr>
          <a:xfrm>
            <a:off x="108926" y="3147814"/>
            <a:ext cx="428400" cy="324000"/>
          </a:xfrm>
          <a:prstGeom prst="ellipse">
            <a:avLst/>
          </a:prstGeom>
          <a:solidFill>
            <a:srgbClr val="D6C7C2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600" dirty="0">
                <a:solidFill>
                  <a:schemeClr val="bg1"/>
                </a:solidFill>
              </a:rPr>
              <a:t>C</a:t>
            </a:r>
          </a:p>
        </p:txBody>
      </p:sp>
      <p:sp>
        <p:nvSpPr>
          <p:cNvPr id="49" name="Ellipse 48">
            <a:extLst>
              <a:ext uri="{FF2B5EF4-FFF2-40B4-BE49-F238E27FC236}">
                <a16:creationId xmlns="" xmlns:a16="http://schemas.microsoft.com/office/drawing/2014/main" id="{716BD0F0-8ADF-4EF2-8A52-CEBD50EC5E72}"/>
              </a:ext>
            </a:extLst>
          </p:cNvPr>
          <p:cNvSpPr/>
          <p:nvPr/>
        </p:nvSpPr>
        <p:spPr>
          <a:xfrm>
            <a:off x="108926" y="4444216"/>
            <a:ext cx="428400" cy="324000"/>
          </a:xfrm>
          <a:prstGeom prst="ellipse">
            <a:avLst/>
          </a:prstGeom>
          <a:solidFill>
            <a:srgbClr val="D6C7C2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600" dirty="0">
                <a:solidFill>
                  <a:schemeClr val="bg1"/>
                </a:solidFill>
              </a:rPr>
              <a:t>D</a:t>
            </a:r>
          </a:p>
        </p:txBody>
      </p:sp>
      <p:sp>
        <p:nvSpPr>
          <p:cNvPr id="50" name="Ellipse 49">
            <a:extLst>
              <a:ext uri="{FF2B5EF4-FFF2-40B4-BE49-F238E27FC236}">
                <a16:creationId xmlns="" xmlns:a16="http://schemas.microsoft.com/office/drawing/2014/main" id="{B53C2615-33C1-4A4A-880C-95FDDD37AE39}"/>
              </a:ext>
            </a:extLst>
          </p:cNvPr>
          <p:cNvSpPr/>
          <p:nvPr/>
        </p:nvSpPr>
        <p:spPr>
          <a:xfrm>
            <a:off x="109245" y="1175534"/>
            <a:ext cx="427761" cy="289208"/>
          </a:xfrm>
          <a:prstGeom prst="ellipse">
            <a:avLst/>
          </a:prstGeom>
          <a:solidFill>
            <a:srgbClr val="D6C7C2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600" dirty="0">
                <a:solidFill>
                  <a:schemeClr val="bg1"/>
                </a:solidFill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1401321075"/>
      </p:ext>
    </p:extLst>
  </p:cSld>
  <p:clrMapOvr>
    <a:masterClrMapping/>
  </p:clrMapOvr>
</p:sld>
</file>

<file path=ppt/theme/theme1.xml><?xml version="1.0" encoding="utf-8"?>
<a:theme xmlns:a="http://schemas.openxmlformats.org/drawingml/2006/main" name="Ectaveo_Präsentation">
  <a:themeElements>
    <a:clrScheme name="ectaveo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EDE8DF"/>
      </a:accent1>
      <a:accent2>
        <a:srgbClr val="5A200A"/>
      </a:accent2>
      <a:accent3>
        <a:srgbClr val="6E90A6"/>
      </a:accent3>
      <a:accent4>
        <a:srgbClr val="B46408"/>
      </a:accent4>
      <a:accent5>
        <a:srgbClr val="B89E3A"/>
      </a:accent5>
      <a:accent6>
        <a:srgbClr val="B40032"/>
      </a:accent6>
      <a:hlink>
        <a:srgbClr val="0000FF"/>
      </a:hlink>
      <a:folHlink>
        <a:srgbClr val="800080"/>
      </a:folHlink>
    </a:clrScheme>
    <a:fontScheme name="Leere Präsentatio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160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sz="1600" dirty="0" smtClean="0">
            <a:latin typeface="+mj-lt"/>
          </a:defRPr>
        </a:defPPr>
      </a:lstStyle>
    </a:txDef>
  </a:objectDefaults>
  <a:extraClrSchemeLst>
    <a:extraClrScheme>
      <a:clrScheme name="Leere Präsentatio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Vorlage_PPT_Ectaveo_Neu" id="{AF03EE63-057D-4782-9943-905B73E23871}" vid="{995C36A7-E313-4CE3-8665-9CC00DE4BA4B}"/>
    </a:ext>
  </a:ext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Ectaveo_Präsentation_neu</Template>
  <TotalTime>5</TotalTime>
  <Words>149</Words>
  <Application>Microsoft Office PowerPoint</Application>
  <PresentationFormat>Affichage à l'écran (16:9)</PresentationFormat>
  <Paragraphs>52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Symbol</vt:lpstr>
      <vt:lpstr>Times New Roman</vt:lpstr>
      <vt:lpstr>Verdana</vt:lpstr>
      <vt:lpstr>Ectaveo_Präsentation</vt:lpstr>
      <vt:lpstr>«Concept d’apprentissage mixte dans les CI» dans la FIEn: phases et éléments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Kerstin Weber</dc:creator>
  <cp:lastModifiedBy>Fabienne</cp:lastModifiedBy>
  <cp:revision>261</cp:revision>
  <cp:lastPrinted>2018-06-14T22:17:00Z</cp:lastPrinted>
  <dcterms:created xsi:type="dcterms:W3CDTF">2018-04-24T06:05:54Z</dcterms:created>
  <dcterms:modified xsi:type="dcterms:W3CDTF">2019-02-15T07:39:52Z</dcterms:modified>
</cp:coreProperties>
</file>